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227" r:id="rId1"/>
  </p:sldMasterIdLst>
  <p:notesMasterIdLst>
    <p:notesMasterId r:id="rId40"/>
  </p:notesMasterIdLst>
  <p:handoutMasterIdLst>
    <p:handoutMasterId r:id="rId41"/>
  </p:handoutMasterIdLst>
  <p:sldIdLst>
    <p:sldId id="256" r:id="rId2"/>
    <p:sldId id="257" r:id="rId3"/>
    <p:sldId id="258" r:id="rId4"/>
    <p:sldId id="269" r:id="rId5"/>
    <p:sldId id="278" r:id="rId6"/>
    <p:sldId id="279" r:id="rId7"/>
    <p:sldId id="280" r:id="rId8"/>
    <p:sldId id="281" r:id="rId9"/>
    <p:sldId id="285" r:id="rId10"/>
    <p:sldId id="282" r:id="rId11"/>
    <p:sldId id="283" r:id="rId12"/>
    <p:sldId id="287" r:id="rId13"/>
    <p:sldId id="288" r:id="rId14"/>
    <p:sldId id="289" r:id="rId15"/>
    <p:sldId id="286" r:id="rId16"/>
    <p:sldId id="290" r:id="rId17"/>
    <p:sldId id="284" r:id="rId18"/>
    <p:sldId id="291" r:id="rId19"/>
    <p:sldId id="293" r:id="rId20"/>
    <p:sldId id="294" r:id="rId21"/>
    <p:sldId id="295" r:id="rId22"/>
    <p:sldId id="296" r:id="rId23"/>
    <p:sldId id="297" r:id="rId24"/>
    <p:sldId id="298" r:id="rId25"/>
    <p:sldId id="261" r:id="rId26"/>
    <p:sldId id="299" r:id="rId27"/>
    <p:sldId id="262" r:id="rId28"/>
    <p:sldId id="263" r:id="rId29"/>
    <p:sldId id="300" r:id="rId30"/>
    <p:sldId id="264" r:id="rId31"/>
    <p:sldId id="301" r:id="rId32"/>
    <p:sldId id="302" r:id="rId33"/>
    <p:sldId id="260" r:id="rId34"/>
    <p:sldId id="267" r:id="rId35"/>
    <p:sldId id="303" r:id="rId36"/>
    <p:sldId id="304" r:id="rId37"/>
    <p:sldId id="305" r:id="rId38"/>
    <p:sldId id="306" r:id="rId39"/>
  </p:sldIdLst>
  <p:sldSz cx="9906000" cy="6858000" type="A4"/>
  <p:notesSz cx="6797675" cy="9928225"/>
  <p:defaultTextStyle>
    <a:defPPr>
      <a:defRPr lang="en-US"/>
    </a:defPPr>
    <a:lvl1pPr algn="l" rtl="0" fontAlgn="base">
      <a:lnSpc>
        <a:spcPct val="80000"/>
      </a:lnSpc>
      <a:spcBef>
        <a:spcPct val="20000"/>
      </a:spcBef>
      <a:spcAft>
        <a:spcPct val="0"/>
      </a:spcAft>
      <a:defRPr sz="19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lnSpc>
        <a:spcPct val="80000"/>
      </a:lnSpc>
      <a:spcBef>
        <a:spcPct val="20000"/>
      </a:spcBef>
      <a:spcAft>
        <a:spcPct val="0"/>
      </a:spcAft>
      <a:defRPr sz="19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lnSpc>
        <a:spcPct val="80000"/>
      </a:lnSpc>
      <a:spcBef>
        <a:spcPct val="20000"/>
      </a:spcBef>
      <a:spcAft>
        <a:spcPct val="0"/>
      </a:spcAft>
      <a:defRPr sz="19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lnSpc>
        <a:spcPct val="80000"/>
      </a:lnSpc>
      <a:spcBef>
        <a:spcPct val="20000"/>
      </a:spcBef>
      <a:spcAft>
        <a:spcPct val="0"/>
      </a:spcAft>
      <a:defRPr sz="19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lnSpc>
        <a:spcPct val="80000"/>
      </a:lnSpc>
      <a:spcBef>
        <a:spcPct val="20000"/>
      </a:spcBef>
      <a:spcAft>
        <a:spcPct val="0"/>
      </a:spcAft>
      <a:defRPr sz="19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900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1900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1900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1900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FF"/>
    <a:srgbClr val="92D050"/>
    <a:srgbClr val="F7E9E7"/>
    <a:srgbClr val="F4B39B"/>
    <a:srgbClr val="3333CC"/>
    <a:srgbClr val="CC0000"/>
    <a:srgbClr val="008000"/>
    <a:srgbClr val="000000"/>
    <a:srgbClr val="FFFF00"/>
    <a:srgbClr val="99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8E75612-C0F0-46AC-93E3-C11E986B3531}" v="15" dt="2023-02-22T10:58:54.24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368" autoAdjust="0"/>
    <p:restoredTop sz="94869" autoAdjust="0"/>
  </p:normalViewPr>
  <p:slideViewPr>
    <p:cSldViewPr snapToGrid="0">
      <p:cViewPr varScale="1">
        <p:scale>
          <a:sx n="75" d="100"/>
          <a:sy n="75" d="100"/>
        </p:scale>
        <p:origin x="84" y="630"/>
      </p:cViewPr>
      <p:guideLst>
        <p:guide orient="horz" pos="2160"/>
        <p:guide pos="31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49" d="100"/>
          <a:sy n="49" d="100"/>
        </p:scale>
        <p:origin x="-1944" y="-108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47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nkovec, Marko" userId="23aa4f11-36d9-420a-b12f-4bcbce630a75" providerId="ADAL" clId="{38E75612-C0F0-46AC-93E3-C11E986B3531}"/>
    <pc:docChg chg="undo custSel modSld">
      <pc:chgData name="Jankovec, Marko" userId="23aa4f11-36d9-420a-b12f-4bcbce630a75" providerId="ADAL" clId="{38E75612-C0F0-46AC-93E3-C11E986B3531}" dt="2023-02-22T10:58:54.249" v="54"/>
      <pc:docMkLst>
        <pc:docMk/>
      </pc:docMkLst>
      <pc:sldChg chg="addSp delSp modSp mod delAnim modAnim">
        <pc:chgData name="Jankovec, Marko" userId="23aa4f11-36d9-420a-b12f-4bcbce630a75" providerId="ADAL" clId="{38E75612-C0F0-46AC-93E3-C11E986B3531}" dt="2023-02-22T10:52:34.701" v="22" actId="20358"/>
        <pc:sldMkLst>
          <pc:docMk/>
          <pc:sldMk cId="2489994658" sldId="282"/>
        </pc:sldMkLst>
        <pc:spChg chg="add del mod">
          <ac:chgData name="Jankovec, Marko" userId="23aa4f11-36d9-420a-b12f-4bcbce630a75" providerId="ADAL" clId="{38E75612-C0F0-46AC-93E3-C11E986B3531}" dt="2023-02-22T10:51:47.410" v="20"/>
          <ac:spMkLst>
            <pc:docMk/>
            <pc:sldMk cId="2489994658" sldId="282"/>
            <ac:spMk id="7" creationId="{05891DD1-102B-B1B7-7352-B303F372ADC4}"/>
          </ac:spMkLst>
        </pc:spChg>
        <pc:picChg chg="del">
          <ac:chgData name="Jankovec, Marko" userId="23aa4f11-36d9-420a-b12f-4bcbce630a75" providerId="ADAL" clId="{38E75612-C0F0-46AC-93E3-C11E986B3531}" dt="2023-02-22T10:44:19.812" v="2" actId="478"/>
          <ac:picMkLst>
            <pc:docMk/>
            <pc:sldMk cId="2489994658" sldId="282"/>
            <ac:picMk id="8" creationId="{F54B1E62-B8A6-4B09-A1E3-2F29F6767C6B}"/>
          </ac:picMkLst>
        </pc:picChg>
        <pc:picChg chg="add mod">
          <ac:chgData name="Jankovec, Marko" userId="23aa4f11-36d9-420a-b12f-4bcbce630a75" providerId="ADAL" clId="{38E75612-C0F0-46AC-93E3-C11E986B3531}" dt="2023-02-22T10:52:34.701" v="22" actId="20358"/>
          <ac:picMkLst>
            <pc:docMk/>
            <pc:sldMk cId="2489994658" sldId="282"/>
            <ac:picMk id="9" creationId="{89B0D872-72CF-02CC-D47C-FD1446475DA4}"/>
          </ac:picMkLst>
        </pc:picChg>
      </pc:sldChg>
      <pc:sldChg chg="addSp delSp modSp mod delAnim modAnim">
        <pc:chgData name="Jankovec, Marko" userId="23aa4f11-36d9-420a-b12f-4bcbce630a75" providerId="ADAL" clId="{38E75612-C0F0-46AC-93E3-C11E986B3531}" dt="2023-02-22T10:53:22.652" v="26"/>
        <pc:sldMkLst>
          <pc:docMk/>
          <pc:sldMk cId="2699614968" sldId="283"/>
        </pc:sldMkLst>
        <pc:spChg chg="add del mod">
          <ac:chgData name="Jankovec, Marko" userId="23aa4f11-36d9-420a-b12f-4bcbce630a75" providerId="ADAL" clId="{38E75612-C0F0-46AC-93E3-C11E986B3531}" dt="2023-02-22T10:53:22.652" v="26"/>
          <ac:spMkLst>
            <pc:docMk/>
            <pc:sldMk cId="2699614968" sldId="283"/>
            <ac:spMk id="7" creationId="{2312E310-3671-CC91-E5EC-241ECC66618B}"/>
          </ac:spMkLst>
        </pc:spChg>
        <pc:picChg chg="del">
          <ac:chgData name="Jankovec, Marko" userId="23aa4f11-36d9-420a-b12f-4bcbce630a75" providerId="ADAL" clId="{38E75612-C0F0-46AC-93E3-C11E986B3531}" dt="2023-02-22T10:52:45.974" v="23" actId="478"/>
          <ac:picMkLst>
            <pc:docMk/>
            <pc:sldMk cId="2699614968" sldId="283"/>
            <ac:picMk id="8" creationId="{47B5C22B-116D-4D8C-859E-2E2266DAA69A}"/>
          </ac:picMkLst>
        </pc:picChg>
        <pc:picChg chg="add mod">
          <ac:chgData name="Jankovec, Marko" userId="23aa4f11-36d9-420a-b12f-4bcbce630a75" providerId="ADAL" clId="{38E75612-C0F0-46AC-93E3-C11E986B3531}" dt="2023-02-22T10:53:22.652" v="26"/>
          <ac:picMkLst>
            <pc:docMk/>
            <pc:sldMk cId="2699614968" sldId="283"/>
            <ac:picMk id="9" creationId="{F3A27F05-2C33-67DF-18F3-0AD134DB7963}"/>
          </ac:picMkLst>
        </pc:picChg>
      </pc:sldChg>
      <pc:sldChg chg="modSp mod">
        <pc:chgData name="Jankovec, Marko" userId="23aa4f11-36d9-420a-b12f-4bcbce630a75" providerId="ADAL" clId="{38E75612-C0F0-46AC-93E3-C11E986B3531}" dt="2023-02-22T08:01:06.785" v="1" actId="1076"/>
        <pc:sldMkLst>
          <pc:docMk/>
          <pc:sldMk cId="1723396439" sldId="285"/>
        </pc:sldMkLst>
        <pc:picChg chg="mod">
          <ac:chgData name="Jankovec, Marko" userId="23aa4f11-36d9-420a-b12f-4bcbce630a75" providerId="ADAL" clId="{38E75612-C0F0-46AC-93E3-C11E986B3531}" dt="2023-02-22T08:01:06.785" v="1" actId="1076"/>
          <ac:picMkLst>
            <pc:docMk/>
            <pc:sldMk cId="1723396439" sldId="285"/>
            <ac:picMk id="12" creationId="{1E41FCC1-590D-408F-943C-FC1D2F237678}"/>
          </ac:picMkLst>
        </pc:picChg>
      </pc:sldChg>
      <pc:sldChg chg="modSp mod">
        <pc:chgData name="Jankovec, Marko" userId="23aa4f11-36d9-420a-b12f-4bcbce630a75" providerId="ADAL" clId="{38E75612-C0F0-46AC-93E3-C11E986B3531}" dt="2023-02-22T10:51:05.953" v="19" actId="14100"/>
        <pc:sldMkLst>
          <pc:docMk/>
          <pc:sldMk cId="1432828364" sldId="288"/>
        </pc:sldMkLst>
        <pc:spChg chg="mod">
          <ac:chgData name="Jankovec, Marko" userId="23aa4f11-36d9-420a-b12f-4bcbce630a75" providerId="ADAL" clId="{38E75612-C0F0-46AC-93E3-C11E986B3531}" dt="2023-02-22T10:51:05.953" v="19" actId="14100"/>
          <ac:spMkLst>
            <pc:docMk/>
            <pc:sldMk cId="1432828364" sldId="288"/>
            <ac:spMk id="9" creationId="{A3AEED24-2493-4B09-8414-8C00DD14D094}"/>
          </ac:spMkLst>
        </pc:spChg>
      </pc:sldChg>
      <pc:sldChg chg="addSp delSp modSp mod delAnim modAnim">
        <pc:chgData name="Jankovec, Marko" userId="23aa4f11-36d9-420a-b12f-4bcbce630a75" providerId="ADAL" clId="{38E75612-C0F0-46AC-93E3-C11E986B3531}" dt="2023-02-22T10:53:52.406" v="34"/>
        <pc:sldMkLst>
          <pc:docMk/>
          <pc:sldMk cId="4136336472" sldId="289"/>
        </pc:sldMkLst>
        <pc:spChg chg="add del mod">
          <ac:chgData name="Jankovec, Marko" userId="23aa4f11-36d9-420a-b12f-4bcbce630a75" providerId="ADAL" clId="{38E75612-C0F0-46AC-93E3-C11E986B3531}" dt="2023-02-22T10:53:52.406" v="34"/>
          <ac:spMkLst>
            <pc:docMk/>
            <pc:sldMk cId="4136336472" sldId="289"/>
            <ac:spMk id="7" creationId="{4BD579BF-9F7C-48E5-F683-C3FCDF45DBEB}"/>
          </ac:spMkLst>
        </pc:spChg>
        <pc:picChg chg="del">
          <ac:chgData name="Jankovec, Marko" userId="23aa4f11-36d9-420a-b12f-4bcbce630a75" providerId="ADAL" clId="{38E75612-C0F0-46AC-93E3-C11E986B3531}" dt="2023-02-22T10:53:29.182" v="27" actId="478"/>
          <ac:picMkLst>
            <pc:docMk/>
            <pc:sldMk cId="4136336472" sldId="289"/>
            <ac:picMk id="8" creationId="{002B4D99-7766-49E9-AFB2-2CDF6664CBDC}"/>
          </ac:picMkLst>
        </pc:picChg>
        <pc:picChg chg="add mod">
          <ac:chgData name="Jankovec, Marko" userId="23aa4f11-36d9-420a-b12f-4bcbce630a75" providerId="ADAL" clId="{38E75612-C0F0-46AC-93E3-C11E986B3531}" dt="2023-02-22T10:53:52.406" v="34"/>
          <ac:picMkLst>
            <pc:docMk/>
            <pc:sldMk cId="4136336472" sldId="289"/>
            <ac:picMk id="9" creationId="{7B0C1DEC-A49B-9EC5-C5FD-F88C0D08CD6D}"/>
          </ac:picMkLst>
        </pc:picChg>
      </pc:sldChg>
      <pc:sldChg chg="addSp delSp modSp mod delAnim modAnim">
        <pc:chgData name="Jankovec, Marko" userId="23aa4f11-36d9-420a-b12f-4bcbce630a75" providerId="ADAL" clId="{38E75612-C0F0-46AC-93E3-C11E986B3531}" dt="2023-02-22T10:54:07.598" v="36"/>
        <pc:sldMkLst>
          <pc:docMk/>
          <pc:sldMk cId="127228829" sldId="290"/>
        </pc:sldMkLst>
        <pc:spChg chg="add del mod">
          <ac:chgData name="Jankovec, Marko" userId="23aa4f11-36d9-420a-b12f-4bcbce630a75" providerId="ADAL" clId="{38E75612-C0F0-46AC-93E3-C11E986B3531}" dt="2023-02-22T10:54:07.598" v="36"/>
          <ac:spMkLst>
            <pc:docMk/>
            <pc:sldMk cId="127228829" sldId="290"/>
            <ac:spMk id="7" creationId="{58BF9BE5-7B0E-DEEB-8150-5D5AF0D979A1}"/>
          </ac:spMkLst>
        </pc:spChg>
        <pc:picChg chg="add mod">
          <ac:chgData name="Jankovec, Marko" userId="23aa4f11-36d9-420a-b12f-4bcbce630a75" providerId="ADAL" clId="{38E75612-C0F0-46AC-93E3-C11E986B3531}" dt="2023-02-22T10:54:07.598" v="36"/>
          <ac:picMkLst>
            <pc:docMk/>
            <pc:sldMk cId="127228829" sldId="290"/>
            <ac:picMk id="8" creationId="{35EBD74B-9422-388C-7C74-B04A8F1581EF}"/>
          </ac:picMkLst>
        </pc:picChg>
        <pc:picChg chg="del">
          <ac:chgData name="Jankovec, Marko" userId="23aa4f11-36d9-420a-b12f-4bcbce630a75" providerId="ADAL" clId="{38E75612-C0F0-46AC-93E3-C11E986B3531}" dt="2023-02-22T10:53:56.854" v="35" actId="478"/>
          <ac:picMkLst>
            <pc:docMk/>
            <pc:sldMk cId="127228829" sldId="290"/>
            <ac:picMk id="9" creationId="{22A9C469-AEA7-4737-9577-026838044D6E}"/>
          </ac:picMkLst>
        </pc:picChg>
      </pc:sldChg>
      <pc:sldChg chg="addSp delSp modSp mod delAnim modAnim">
        <pc:chgData name="Jankovec, Marko" userId="23aa4f11-36d9-420a-b12f-4bcbce630a75" providerId="ADAL" clId="{38E75612-C0F0-46AC-93E3-C11E986B3531}" dt="2023-02-22T10:56:00.047" v="38"/>
        <pc:sldMkLst>
          <pc:docMk/>
          <pc:sldMk cId="558438894" sldId="291"/>
        </pc:sldMkLst>
        <pc:spChg chg="add del mod">
          <ac:chgData name="Jankovec, Marko" userId="23aa4f11-36d9-420a-b12f-4bcbce630a75" providerId="ADAL" clId="{38E75612-C0F0-46AC-93E3-C11E986B3531}" dt="2023-02-22T10:56:00.047" v="38"/>
          <ac:spMkLst>
            <pc:docMk/>
            <pc:sldMk cId="558438894" sldId="291"/>
            <ac:spMk id="7" creationId="{B07265F5-B12A-C0EA-9C1A-32B7B2D799E1}"/>
          </ac:spMkLst>
        </pc:spChg>
        <pc:picChg chg="del">
          <ac:chgData name="Jankovec, Marko" userId="23aa4f11-36d9-420a-b12f-4bcbce630a75" providerId="ADAL" clId="{38E75612-C0F0-46AC-93E3-C11E986B3531}" dt="2023-02-22T10:54:12.173" v="37" actId="478"/>
          <ac:picMkLst>
            <pc:docMk/>
            <pc:sldMk cId="558438894" sldId="291"/>
            <ac:picMk id="8" creationId="{591E1D6A-DA44-450D-B6AB-8B080535FAB0}"/>
          </ac:picMkLst>
        </pc:picChg>
        <pc:picChg chg="add mod">
          <ac:chgData name="Jankovec, Marko" userId="23aa4f11-36d9-420a-b12f-4bcbce630a75" providerId="ADAL" clId="{38E75612-C0F0-46AC-93E3-C11E986B3531}" dt="2023-02-22T10:56:00.047" v="38"/>
          <ac:picMkLst>
            <pc:docMk/>
            <pc:sldMk cId="558438894" sldId="291"/>
            <ac:picMk id="9" creationId="{5012A39F-594C-66D9-806A-59CCCF60AA10}"/>
          </ac:picMkLst>
        </pc:picChg>
      </pc:sldChg>
      <pc:sldChg chg="addSp delSp modSp mod delAnim modAnim">
        <pc:chgData name="Jankovec, Marko" userId="23aa4f11-36d9-420a-b12f-4bcbce630a75" providerId="ADAL" clId="{38E75612-C0F0-46AC-93E3-C11E986B3531}" dt="2023-02-22T10:56:57.101" v="40"/>
        <pc:sldMkLst>
          <pc:docMk/>
          <pc:sldMk cId="2729286246" sldId="295"/>
        </pc:sldMkLst>
        <pc:spChg chg="add del mod">
          <ac:chgData name="Jankovec, Marko" userId="23aa4f11-36d9-420a-b12f-4bcbce630a75" providerId="ADAL" clId="{38E75612-C0F0-46AC-93E3-C11E986B3531}" dt="2023-02-22T10:56:57.101" v="40"/>
          <ac:spMkLst>
            <pc:docMk/>
            <pc:sldMk cId="2729286246" sldId="295"/>
            <ac:spMk id="7" creationId="{9FDCDB48-85F7-F6A7-1329-90B26F8F4362}"/>
          </ac:spMkLst>
        </pc:spChg>
        <pc:picChg chg="add mod">
          <ac:chgData name="Jankovec, Marko" userId="23aa4f11-36d9-420a-b12f-4bcbce630a75" providerId="ADAL" clId="{38E75612-C0F0-46AC-93E3-C11E986B3531}" dt="2023-02-22T10:56:57.101" v="40"/>
          <ac:picMkLst>
            <pc:docMk/>
            <pc:sldMk cId="2729286246" sldId="295"/>
            <ac:picMk id="8" creationId="{13D7B7AD-F826-E27B-5F62-5DBC4085D659}"/>
          </ac:picMkLst>
        </pc:picChg>
        <pc:picChg chg="del">
          <ac:chgData name="Jankovec, Marko" userId="23aa4f11-36d9-420a-b12f-4bcbce630a75" providerId="ADAL" clId="{38E75612-C0F0-46AC-93E3-C11E986B3531}" dt="2023-02-22T10:56:11.422" v="39" actId="478"/>
          <ac:picMkLst>
            <pc:docMk/>
            <pc:sldMk cId="2729286246" sldId="295"/>
            <ac:picMk id="9" creationId="{C71A8BA8-7C62-4AE2-9201-BD511F161058}"/>
          </ac:picMkLst>
        </pc:picChg>
      </pc:sldChg>
      <pc:sldChg chg="addSp delSp modSp mod delAnim modAnim">
        <pc:chgData name="Jankovec, Marko" userId="23aa4f11-36d9-420a-b12f-4bcbce630a75" providerId="ADAL" clId="{38E75612-C0F0-46AC-93E3-C11E986B3531}" dt="2023-02-22T10:57:23.871" v="42"/>
        <pc:sldMkLst>
          <pc:docMk/>
          <pc:sldMk cId="2232962250" sldId="296"/>
        </pc:sldMkLst>
        <pc:spChg chg="add del mod">
          <ac:chgData name="Jankovec, Marko" userId="23aa4f11-36d9-420a-b12f-4bcbce630a75" providerId="ADAL" clId="{38E75612-C0F0-46AC-93E3-C11E986B3531}" dt="2023-02-22T10:57:23.871" v="42"/>
          <ac:spMkLst>
            <pc:docMk/>
            <pc:sldMk cId="2232962250" sldId="296"/>
            <ac:spMk id="7" creationId="{BF5B530F-FEC3-DC85-CE7D-BA06DEB552AA}"/>
          </ac:spMkLst>
        </pc:spChg>
        <pc:picChg chg="del">
          <ac:chgData name="Jankovec, Marko" userId="23aa4f11-36d9-420a-b12f-4bcbce630a75" providerId="ADAL" clId="{38E75612-C0F0-46AC-93E3-C11E986B3531}" dt="2023-02-22T10:57:10.021" v="41" actId="478"/>
          <ac:picMkLst>
            <pc:docMk/>
            <pc:sldMk cId="2232962250" sldId="296"/>
            <ac:picMk id="8" creationId="{196A2B98-FF5E-46ED-903F-DC2935B10019}"/>
          </ac:picMkLst>
        </pc:picChg>
        <pc:picChg chg="add mod">
          <ac:chgData name="Jankovec, Marko" userId="23aa4f11-36d9-420a-b12f-4bcbce630a75" providerId="ADAL" clId="{38E75612-C0F0-46AC-93E3-C11E986B3531}" dt="2023-02-22T10:57:23.871" v="42"/>
          <ac:picMkLst>
            <pc:docMk/>
            <pc:sldMk cId="2232962250" sldId="296"/>
            <ac:picMk id="9" creationId="{81AB2913-6AF9-F646-53CF-BBC8DEADB8C3}"/>
          </ac:picMkLst>
        </pc:picChg>
      </pc:sldChg>
      <pc:sldChg chg="addSp delSp modSp mod delAnim modAnim">
        <pc:chgData name="Jankovec, Marko" userId="23aa4f11-36d9-420a-b12f-4bcbce630a75" providerId="ADAL" clId="{38E75612-C0F0-46AC-93E3-C11E986B3531}" dt="2023-02-22T10:57:42.282" v="44"/>
        <pc:sldMkLst>
          <pc:docMk/>
          <pc:sldMk cId="1087590987" sldId="297"/>
        </pc:sldMkLst>
        <pc:spChg chg="add del mod">
          <ac:chgData name="Jankovec, Marko" userId="23aa4f11-36d9-420a-b12f-4bcbce630a75" providerId="ADAL" clId="{38E75612-C0F0-46AC-93E3-C11E986B3531}" dt="2023-02-22T10:57:42.282" v="44"/>
          <ac:spMkLst>
            <pc:docMk/>
            <pc:sldMk cId="1087590987" sldId="297"/>
            <ac:spMk id="7" creationId="{491E06D2-6B79-5D01-B9CE-595DEF5C327C}"/>
          </ac:spMkLst>
        </pc:spChg>
        <pc:picChg chg="add mod">
          <ac:chgData name="Jankovec, Marko" userId="23aa4f11-36d9-420a-b12f-4bcbce630a75" providerId="ADAL" clId="{38E75612-C0F0-46AC-93E3-C11E986B3531}" dt="2023-02-22T10:57:42.282" v="44"/>
          <ac:picMkLst>
            <pc:docMk/>
            <pc:sldMk cId="1087590987" sldId="297"/>
            <ac:picMk id="8" creationId="{0A4E5723-1A71-F5DE-DB1A-83699C15D0A0}"/>
          </ac:picMkLst>
        </pc:picChg>
        <pc:picChg chg="del">
          <ac:chgData name="Jankovec, Marko" userId="23aa4f11-36d9-420a-b12f-4bcbce630a75" providerId="ADAL" clId="{38E75612-C0F0-46AC-93E3-C11E986B3531}" dt="2023-02-22T10:57:26" v="43" actId="478"/>
          <ac:picMkLst>
            <pc:docMk/>
            <pc:sldMk cId="1087590987" sldId="297"/>
            <ac:picMk id="9" creationId="{A9DF7CC6-B7C0-4C42-B7F9-B2E3781DBC5F}"/>
          </ac:picMkLst>
        </pc:picChg>
      </pc:sldChg>
      <pc:sldChg chg="addSp delSp modSp mod delAnim modAnim">
        <pc:chgData name="Jankovec, Marko" userId="23aa4f11-36d9-420a-b12f-4bcbce630a75" providerId="ADAL" clId="{38E75612-C0F0-46AC-93E3-C11E986B3531}" dt="2023-02-22T10:57:59.387" v="46"/>
        <pc:sldMkLst>
          <pc:docMk/>
          <pc:sldMk cId="1071508105" sldId="298"/>
        </pc:sldMkLst>
        <pc:spChg chg="add del mod">
          <ac:chgData name="Jankovec, Marko" userId="23aa4f11-36d9-420a-b12f-4bcbce630a75" providerId="ADAL" clId="{38E75612-C0F0-46AC-93E3-C11E986B3531}" dt="2023-02-22T10:57:59.387" v="46"/>
          <ac:spMkLst>
            <pc:docMk/>
            <pc:sldMk cId="1071508105" sldId="298"/>
            <ac:spMk id="7" creationId="{B7881129-FC51-68CE-D2A8-AB5954C0D363}"/>
          </ac:spMkLst>
        </pc:spChg>
        <pc:picChg chg="del">
          <ac:chgData name="Jankovec, Marko" userId="23aa4f11-36d9-420a-b12f-4bcbce630a75" providerId="ADAL" clId="{38E75612-C0F0-46AC-93E3-C11E986B3531}" dt="2023-02-22T10:57:46.503" v="45" actId="478"/>
          <ac:picMkLst>
            <pc:docMk/>
            <pc:sldMk cId="1071508105" sldId="298"/>
            <ac:picMk id="8" creationId="{3142B53A-1743-4779-91BF-23599C96868C}"/>
          </ac:picMkLst>
        </pc:picChg>
        <pc:picChg chg="add mod">
          <ac:chgData name="Jankovec, Marko" userId="23aa4f11-36d9-420a-b12f-4bcbce630a75" providerId="ADAL" clId="{38E75612-C0F0-46AC-93E3-C11E986B3531}" dt="2023-02-22T10:57:59.387" v="46"/>
          <ac:picMkLst>
            <pc:docMk/>
            <pc:sldMk cId="1071508105" sldId="298"/>
            <ac:picMk id="9" creationId="{AF083732-EB0E-F89E-28E0-E341D3A81D91}"/>
          </ac:picMkLst>
        </pc:picChg>
      </pc:sldChg>
      <pc:sldChg chg="addSp delSp modSp mod delAnim modAnim">
        <pc:chgData name="Jankovec, Marko" userId="23aa4f11-36d9-420a-b12f-4bcbce630a75" providerId="ADAL" clId="{38E75612-C0F0-46AC-93E3-C11E986B3531}" dt="2023-02-22T10:58:11.587" v="48"/>
        <pc:sldMkLst>
          <pc:docMk/>
          <pc:sldMk cId="93953775" sldId="299"/>
        </pc:sldMkLst>
        <pc:spChg chg="add del mod">
          <ac:chgData name="Jankovec, Marko" userId="23aa4f11-36d9-420a-b12f-4bcbce630a75" providerId="ADAL" clId="{38E75612-C0F0-46AC-93E3-C11E986B3531}" dt="2023-02-22T10:58:11.587" v="48"/>
          <ac:spMkLst>
            <pc:docMk/>
            <pc:sldMk cId="93953775" sldId="299"/>
            <ac:spMk id="7" creationId="{2AD0E211-1940-9C1F-04E0-7490CB45627C}"/>
          </ac:spMkLst>
        </pc:spChg>
        <pc:picChg chg="del">
          <ac:chgData name="Jankovec, Marko" userId="23aa4f11-36d9-420a-b12f-4bcbce630a75" providerId="ADAL" clId="{38E75612-C0F0-46AC-93E3-C11E986B3531}" dt="2023-02-22T10:58:02.938" v="47" actId="478"/>
          <ac:picMkLst>
            <pc:docMk/>
            <pc:sldMk cId="93953775" sldId="299"/>
            <ac:picMk id="8" creationId="{7B67F4A0-0983-4E49-8306-2CA0FEC6693B}"/>
          </ac:picMkLst>
        </pc:picChg>
        <pc:picChg chg="add mod">
          <ac:chgData name="Jankovec, Marko" userId="23aa4f11-36d9-420a-b12f-4bcbce630a75" providerId="ADAL" clId="{38E75612-C0F0-46AC-93E3-C11E986B3531}" dt="2023-02-22T10:58:11.587" v="48"/>
          <ac:picMkLst>
            <pc:docMk/>
            <pc:sldMk cId="93953775" sldId="299"/>
            <ac:picMk id="9" creationId="{ADA65427-21AC-05F5-15F6-52B096E33296}"/>
          </ac:picMkLst>
        </pc:picChg>
      </pc:sldChg>
      <pc:sldChg chg="addSp delSp modSp mod delAnim modAnim">
        <pc:chgData name="Jankovec, Marko" userId="23aa4f11-36d9-420a-b12f-4bcbce630a75" providerId="ADAL" clId="{38E75612-C0F0-46AC-93E3-C11E986B3531}" dt="2023-02-22T10:58:27.886" v="50"/>
        <pc:sldMkLst>
          <pc:docMk/>
          <pc:sldMk cId="2414391037" sldId="300"/>
        </pc:sldMkLst>
        <pc:spChg chg="add del mod">
          <ac:chgData name="Jankovec, Marko" userId="23aa4f11-36d9-420a-b12f-4bcbce630a75" providerId="ADAL" clId="{38E75612-C0F0-46AC-93E3-C11E986B3531}" dt="2023-02-22T10:58:27.886" v="50"/>
          <ac:spMkLst>
            <pc:docMk/>
            <pc:sldMk cId="2414391037" sldId="300"/>
            <ac:spMk id="7" creationId="{5F23AB91-35B6-3372-BE67-EF5700FDE575}"/>
          </ac:spMkLst>
        </pc:spChg>
        <pc:picChg chg="add mod">
          <ac:chgData name="Jankovec, Marko" userId="23aa4f11-36d9-420a-b12f-4bcbce630a75" providerId="ADAL" clId="{38E75612-C0F0-46AC-93E3-C11E986B3531}" dt="2023-02-22T10:58:27.886" v="50"/>
          <ac:picMkLst>
            <pc:docMk/>
            <pc:sldMk cId="2414391037" sldId="300"/>
            <ac:picMk id="8" creationId="{B3078F81-F3ED-D58A-8B93-0EF8DE9DA3B4}"/>
          </ac:picMkLst>
        </pc:picChg>
        <pc:picChg chg="del">
          <ac:chgData name="Jankovec, Marko" userId="23aa4f11-36d9-420a-b12f-4bcbce630a75" providerId="ADAL" clId="{38E75612-C0F0-46AC-93E3-C11E986B3531}" dt="2023-02-22T10:58:17.650" v="49" actId="478"/>
          <ac:picMkLst>
            <pc:docMk/>
            <pc:sldMk cId="2414391037" sldId="300"/>
            <ac:picMk id="9" creationId="{078D90B8-6742-4DE5-8EC2-E103C54F9FF5}"/>
          </ac:picMkLst>
        </pc:picChg>
      </pc:sldChg>
      <pc:sldChg chg="addSp delSp modSp mod delAnim modAnim">
        <pc:chgData name="Jankovec, Marko" userId="23aa4f11-36d9-420a-b12f-4bcbce630a75" providerId="ADAL" clId="{38E75612-C0F0-46AC-93E3-C11E986B3531}" dt="2023-02-22T10:58:40.788" v="52"/>
        <pc:sldMkLst>
          <pc:docMk/>
          <pc:sldMk cId="129886029" sldId="301"/>
        </pc:sldMkLst>
        <pc:spChg chg="add del mod">
          <ac:chgData name="Jankovec, Marko" userId="23aa4f11-36d9-420a-b12f-4bcbce630a75" providerId="ADAL" clId="{38E75612-C0F0-46AC-93E3-C11E986B3531}" dt="2023-02-22T10:58:40.788" v="52"/>
          <ac:spMkLst>
            <pc:docMk/>
            <pc:sldMk cId="129886029" sldId="301"/>
            <ac:spMk id="7" creationId="{2133FEA5-A2FB-9E42-ADDD-641E610F1875}"/>
          </ac:spMkLst>
        </pc:spChg>
        <pc:picChg chg="add mod">
          <ac:chgData name="Jankovec, Marko" userId="23aa4f11-36d9-420a-b12f-4bcbce630a75" providerId="ADAL" clId="{38E75612-C0F0-46AC-93E3-C11E986B3531}" dt="2023-02-22T10:58:40.788" v="52"/>
          <ac:picMkLst>
            <pc:docMk/>
            <pc:sldMk cId="129886029" sldId="301"/>
            <ac:picMk id="8" creationId="{B7FAAD07-2E00-5019-401A-B004C4327163}"/>
          </ac:picMkLst>
        </pc:picChg>
        <pc:picChg chg="del">
          <ac:chgData name="Jankovec, Marko" userId="23aa4f11-36d9-420a-b12f-4bcbce630a75" providerId="ADAL" clId="{38E75612-C0F0-46AC-93E3-C11E986B3531}" dt="2023-02-22T10:58:31.988" v="51" actId="478"/>
          <ac:picMkLst>
            <pc:docMk/>
            <pc:sldMk cId="129886029" sldId="301"/>
            <ac:picMk id="9" creationId="{7276CC03-2999-48D5-899D-412A2CF78EA9}"/>
          </ac:picMkLst>
        </pc:picChg>
      </pc:sldChg>
      <pc:sldChg chg="addSp delSp modSp mod delAnim modAnim">
        <pc:chgData name="Jankovec, Marko" userId="23aa4f11-36d9-420a-b12f-4bcbce630a75" providerId="ADAL" clId="{38E75612-C0F0-46AC-93E3-C11E986B3531}" dt="2023-02-22T10:58:54.249" v="54"/>
        <pc:sldMkLst>
          <pc:docMk/>
          <pc:sldMk cId="1469315972" sldId="302"/>
        </pc:sldMkLst>
        <pc:spChg chg="add del mod">
          <ac:chgData name="Jankovec, Marko" userId="23aa4f11-36d9-420a-b12f-4bcbce630a75" providerId="ADAL" clId="{38E75612-C0F0-46AC-93E3-C11E986B3531}" dt="2023-02-22T10:58:54.249" v="54"/>
          <ac:spMkLst>
            <pc:docMk/>
            <pc:sldMk cId="1469315972" sldId="302"/>
            <ac:spMk id="7" creationId="{114CF379-E699-3826-1C57-B9C48EA2FAA8}"/>
          </ac:spMkLst>
        </pc:spChg>
        <pc:picChg chg="add mod">
          <ac:chgData name="Jankovec, Marko" userId="23aa4f11-36d9-420a-b12f-4bcbce630a75" providerId="ADAL" clId="{38E75612-C0F0-46AC-93E3-C11E986B3531}" dt="2023-02-22T10:58:54.249" v="54"/>
          <ac:picMkLst>
            <pc:docMk/>
            <pc:sldMk cId="1469315972" sldId="302"/>
            <ac:picMk id="8" creationId="{0EAB05FD-FE89-33D2-3EE9-CF44D52FEBCE}"/>
          </ac:picMkLst>
        </pc:picChg>
        <pc:picChg chg="del">
          <ac:chgData name="Jankovec, Marko" userId="23aa4f11-36d9-420a-b12f-4bcbce630a75" providerId="ADAL" clId="{38E75612-C0F0-46AC-93E3-C11E986B3531}" dt="2023-02-22T10:58:46.386" v="53" actId="478"/>
          <ac:picMkLst>
            <pc:docMk/>
            <pc:sldMk cId="1469315972" sldId="302"/>
            <ac:picMk id="9" creationId="{F581703E-9246-40B7-ADBD-3DE927DF544F}"/>
          </ac:picMkLst>
        </pc:picChg>
      </pc:sldChg>
    </pc:docChg>
  </pc:docChgLst>
  <pc:docChgLst>
    <pc:chgData name="Jankovec, Marko" userId="23aa4f11-36d9-420a-b12f-4bcbce630a75" providerId="ADAL" clId="{67BABCB5-9B4A-4D25-BDCB-6B5C84AD437C}"/>
    <pc:docChg chg="custSel addSld delSld modSld sldOrd">
      <pc:chgData name="Jankovec, Marko" userId="23aa4f11-36d9-420a-b12f-4bcbce630a75" providerId="ADAL" clId="{67BABCB5-9B4A-4D25-BDCB-6B5C84AD437C}" dt="2022-02-21T12:26:52.593" v="193"/>
      <pc:docMkLst>
        <pc:docMk/>
      </pc:docMkLst>
      <pc:sldChg chg="del">
        <pc:chgData name="Jankovec, Marko" userId="23aa4f11-36d9-420a-b12f-4bcbce630a75" providerId="ADAL" clId="{67BABCB5-9B4A-4D25-BDCB-6B5C84AD437C}" dt="2022-02-21T12:19:08.165" v="3" actId="47"/>
        <pc:sldMkLst>
          <pc:docMk/>
          <pc:sldMk cId="1539741085" sldId="265"/>
        </pc:sldMkLst>
      </pc:sldChg>
      <pc:sldChg chg="del">
        <pc:chgData name="Jankovec, Marko" userId="23aa4f11-36d9-420a-b12f-4bcbce630a75" providerId="ADAL" clId="{67BABCB5-9B4A-4D25-BDCB-6B5C84AD437C}" dt="2022-02-21T12:19:11.106" v="4" actId="47"/>
        <pc:sldMkLst>
          <pc:docMk/>
          <pc:sldMk cId="3160773795" sldId="266"/>
        </pc:sldMkLst>
      </pc:sldChg>
      <pc:sldChg chg="addSp delSp modSp mod">
        <pc:chgData name="Jankovec, Marko" userId="23aa4f11-36d9-420a-b12f-4bcbce630a75" providerId="ADAL" clId="{67BABCB5-9B4A-4D25-BDCB-6B5C84AD437C}" dt="2022-02-21T12:24:25.832" v="153"/>
        <pc:sldMkLst>
          <pc:docMk/>
          <pc:sldMk cId="770954177" sldId="284"/>
        </pc:sldMkLst>
        <pc:spChg chg="mod">
          <ac:chgData name="Jankovec, Marko" userId="23aa4f11-36d9-420a-b12f-4bcbce630a75" providerId="ADAL" clId="{67BABCB5-9B4A-4D25-BDCB-6B5C84AD437C}" dt="2022-02-21T12:24:25.832" v="153"/>
          <ac:spMkLst>
            <pc:docMk/>
            <pc:sldMk cId="770954177" sldId="284"/>
            <ac:spMk id="2" creationId="{7FBE0907-94C9-4DD7-8859-5168F57E3E7E}"/>
          </ac:spMkLst>
        </pc:spChg>
        <pc:spChg chg="mod">
          <ac:chgData name="Jankovec, Marko" userId="23aa4f11-36d9-420a-b12f-4bcbce630a75" providerId="ADAL" clId="{67BABCB5-9B4A-4D25-BDCB-6B5C84AD437C}" dt="2022-02-21T12:24:25.832" v="153"/>
          <ac:spMkLst>
            <pc:docMk/>
            <pc:sldMk cId="770954177" sldId="284"/>
            <ac:spMk id="3" creationId="{3586E2F9-98EB-4856-A4FC-6D7932D056E1}"/>
          </ac:spMkLst>
        </pc:spChg>
        <pc:spChg chg="mod">
          <ac:chgData name="Jankovec, Marko" userId="23aa4f11-36d9-420a-b12f-4bcbce630a75" providerId="ADAL" clId="{67BABCB5-9B4A-4D25-BDCB-6B5C84AD437C}" dt="2022-02-21T12:24:25.832" v="153"/>
          <ac:spMkLst>
            <pc:docMk/>
            <pc:sldMk cId="770954177" sldId="284"/>
            <ac:spMk id="4" creationId="{72A71475-1DEB-41F5-AF10-633CDFFEFC2C}"/>
          </ac:spMkLst>
        </pc:spChg>
        <pc:spChg chg="mod">
          <ac:chgData name="Jankovec, Marko" userId="23aa4f11-36d9-420a-b12f-4bcbce630a75" providerId="ADAL" clId="{67BABCB5-9B4A-4D25-BDCB-6B5C84AD437C}" dt="2022-02-21T12:24:25.832" v="153"/>
          <ac:spMkLst>
            <pc:docMk/>
            <pc:sldMk cId="770954177" sldId="284"/>
            <ac:spMk id="5" creationId="{0E60A6E4-CF1E-41E1-BF55-4D3F0A7047C3}"/>
          </ac:spMkLst>
        </pc:spChg>
        <pc:spChg chg="add del mod">
          <ac:chgData name="Jankovec, Marko" userId="23aa4f11-36d9-420a-b12f-4bcbce630a75" providerId="ADAL" clId="{67BABCB5-9B4A-4D25-BDCB-6B5C84AD437C}" dt="2022-02-21T12:24:15.296" v="150" actId="22"/>
          <ac:spMkLst>
            <pc:docMk/>
            <pc:sldMk cId="770954177" sldId="284"/>
            <ac:spMk id="7" creationId="{0701D82E-1C77-4B33-A539-17CEB8EAB2A1}"/>
          </ac:spMkLst>
        </pc:spChg>
        <pc:spChg chg="add del mod">
          <ac:chgData name="Jankovec, Marko" userId="23aa4f11-36d9-420a-b12f-4bcbce630a75" providerId="ADAL" clId="{67BABCB5-9B4A-4D25-BDCB-6B5C84AD437C}" dt="2022-02-21T12:24:25.832" v="153"/>
          <ac:spMkLst>
            <pc:docMk/>
            <pc:sldMk cId="770954177" sldId="284"/>
            <ac:spMk id="10" creationId="{EE0E1CD4-FC2E-4F87-9311-4DFDBDDE2C93}"/>
          </ac:spMkLst>
        </pc:spChg>
        <pc:spChg chg="add del mod">
          <ac:chgData name="Jankovec, Marko" userId="23aa4f11-36d9-420a-b12f-4bcbce630a75" providerId="ADAL" clId="{67BABCB5-9B4A-4D25-BDCB-6B5C84AD437C}" dt="2022-02-21T12:24:25.832" v="153"/>
          <ac:spMkLst>
            <pc:docMk/>
            <pc:sldMk cId="770954177" sldId="284"/>
            <ac:spMk id="11" creationId="{150C2CC2-F350-4A04-807A-DBD3F7693E02}"/>
          </ac:spMkLst>
        </pc:spChg>
        <pc:spChg chg="add del mod">
          <ac:chgData name="Jankovec, Marko" userId="23aa4f11-36d9-420a-b12f-4bcbce630a75" providerId="ADAL" clId="{67BABCB5-9B4A-4D25-BDCB-6B5C84AD437C}" dt="2022-02-21T12:24:25.832" v="153"/>
          <ac:spMkLst>
            <pc:docMk/>
            <pc:sldMk cId="770954177" sldId="284"/>
            <ac:spMk id="12" creationId="{1B2DA444-A319-4A4E-80BE-6649F3F2812D}"/>
          </ac:spMkLst>
        </pc:spChg>
        <pc:spChg chg="add del mod">
          <ac:chgData name="Jankovec, Marko" userId="23aa4f11-36d9-420a-b12f-4bcbce630a75" providerId="ADAL" clId="{67BABCB5-9B4A-4D25-BDCB-6B5C84AD437C}" dt="2022-02-21T12:24:25.832" v="153"/>
          <ac:spMkLst>
            <pc:docMk/>
            <pc:sldMk cId="770954177" sldId="284"/>
            <ac:spMk id="13" creationId="{D6671DA7-6763-401E-8A78-E38242F6247A}"/>
          </ac:spMkLst>
        </pc:spChg>
        <pc:spChg chg="add del mod">
          <ac:chgData name="Jankovec, Marko" userId="23aa4f11-36d9-420a-b12f-4bcbce630a75" providerId="ADAL" clId="{67BABCB5-9B4A-4D25-BDCB-6B5C84AD437C}" dt="2022-02-21T12:24:25.832" v="153"/>
          <ac:spMkLst>
            <pc:docMk/>
            <pc:sldMk cId="770954177" sldId="284"/>
            <ac:spMk id="14" creationId="{B2D98432-262B-4B8F-BCCD-5ECB6B61AE84}"/>
          </ac:spMkLst>
        </pc:spChg>
        <pc:picChg chg="add mod ord modCrop">
          <ac:chgData name="Jankovec, Marko" userId="23aa4f11-36d9-420a-b12f-4bcbce630a75" providerId="ADAL" clId="{67BABCB5-9B4A-4D25-BDCB-6B5C84AD437C}" dt="2022-02-21T12:24:25.832" v="153"/>
          <ac:picMkLst>
            <pc:docMk/>
            <pc:sldMk cId="770954177" sldId="284"/>
            <ac:picMk id="9" creationId="{DF902F56-9027-4AC0-8259-BF31127F3F5B}"/>
          </ac:picMkLst>
        </pc:picChg>
        <pc:picChg chg="del">
          <ac:chgData name="Jankovec, Marko" userId="23aa4f11-36d9-420a-b12f-4bcbce630a75" providerId="ADAL" clId="{67BABCB5-9B4A-4D25-BDCB-6B5C84AD437C}" dt="2022-02-21T12:24:14.340" v="149" actId="478"/>
          <ac:picMkLst>
            <pc:docMk/>
            <pc:sldMk cId="770954177" sldId="284"/>
            <ac:picMk id="15" creationId="{820EDE19-DD99-4B97-9F2E-94C3FD1E45F1}"/>
          </ac:picMkLst>
        </pc:picChg>
      </pc:sldChg>
      <pc:sldChg chg="addSp modSp mod">
        <pc:chgData name="Jankovec, Marko" userId="23aa4f11-36d9-420a-b12f-4bcbce630a75" providerId="ADAL" clId="{67BABCB5-9B4A-4D25-BDCB-6B5C84AD437C}" dt="2022-02-21T12:25:22.091" v="165"/>
        <pc:sldMkLst>
          <pc:docMk/>
          <pc:sldMk cId="3036858603" sldId="286"/>
        </pc:sldMkLst>
        <pc:picChg chg="add mod">
          <ac:chgData name="Jankovec, Marko" userId="23aa4f11-36d9-420a-b12f-4bcbce630a75" providerId="ADAL" clId="{67BABCB5-9B4A-4D25-BDCB-6B5C84AD437C}" dt="2022-02-21T12:25:22.091" v="165"/>
          <ac:picMkLst>
            <pc:docMk/>
            <pc:sldMk cId="3036858603" sldId="286"/>
            <ac:picMk id="7" creationId="{F318266E-1A44-4DD8-A219-CA4A5ACE74A9}"/>
          </ac:picMkLst>
        </pc:picChg>
      </pc:sldChg>
      <pc:sldChg chg="addSp delSp modSp mod">
        <pc:chgData name="Jankovec, Marko" userId="23aa4f11-36d9-420a-b12f-4bcbce630a75" providerId="ADAL" clId="{67BABCB5-9B4A-4D25-BDCB-6B5C84AD437C}" dt="2022-02-21T12:25:47.219" v="169" actId="21"/>
        <pc:sldMkLst>
          <pc:docMk/>
          <pc:sldMk cId="127228829" sldId="290"/>
        </pc:sldMkLst>
        <pc:picChg chg="add del mod">
          <ac:chgData name="Jankovec, Marko" userId="23aa4f11-36d9-420a-b12f-4bcbce630a75" providerId="ADAL" clId="{67BABCB5-9B4A-4D25-BDCB-6B5C84AD437C}" dt="2022-02-21T12:25:47.219" v="169" actId="21"/>
          <ac:picMkLst>
            <pc:docMk/>
            <pc:sldMk cId="127228829" sldId="290"/>
            <ac:picMk id="8" creationId="{6A94EF8A-10A1-497D-8D17-63843E8B31E2}"/>
          </ac:picMkLst>
        </pc:picChg>
      </pc:sldChg>
      <pc:sldChg chg="modSp">
        <pc:chgData name="Jankovec, Marko" userId="23aa4f11-36d9-420a-b12f-4bcbce630a75" providerId="ADAL" clId="{67BABCB5-9B4A-4D25-BDCB-6B5C84AD437C}" dt="2022-02-21T12:26:52.593" v="193"/>
        <pc:sldMkLst>
          <pc:docMk/>
          <pc:sldMk cId="558438894" sldId="291"/>
        </pc:sldMkLst>
        <pc:picChg chg="mod">
          <ac:chgData name="Jankovec, Marko" userId="23aa4f11-36d9-420a-b12f-4bcbce630a75" providerId="ADAL" clId="{67BABCB5-9B4A-4D25-BDCB-6B5C84AD437C}" dt="2022-02-21T12:26:52.593" v="193"/>
          <ac:picMkLst>
            <pc:docMk/>
            <pc:sldMk cId="558438894" sldId="291"/>
            <ac:picMk id="10" creationId="{BDE732C7-66DA-4204-A143-84EA110056F0}"/>
          </ac:picMkLst>
        </pc:picChg>
      </pc:sldChg>
      <pc:sldChg chg="del">
        <pc:chgData name="Jankovec, Marko" userId="23aa4f11-36d9-420a-b12f-4bcbce630a75" providerId="ADAL" clId="{67BABCB5-9B4A-4D25-BDCB-6B5C84AD437C}" dt="2022-02-21T12:26:06.527" v="170" actId="47"/>
        <pc:sldMkLst>
          <pc:docMk/>
          <pc:sldMk cId="369798606" sldId="292"/>
        </pc:sldMkLst>
      </pc:sldChg>
      <pc:sldChg chg="addSp delSp modSp mod delAnim modAnim">
        <pc:chgData name="Jankovec, Marko" userId="23aa4f11-36d9-420a-b12f-4bcbce630a75" providerId="ADAL" clId="{67BABCB5-9B4A-4D25-BDCB-6B5C84AD437C}" dt="2022-02-21T12:18:47.010" v="2"/>
        <pc:sldMkLst>
          <pc:docMk/>
          <pc:sldMk cId="93953775" sldId="299"/>
        </pc:sldMkLst>
        <pc:spChg chg="add del mod">
          <ac:chgData name="Jankovec, Marko" userId="23aa4f11-36d9-420a-b12f-4bcbce630a75" providerId="ADAL" clId="{67BABCB5-9B4A-4D25-BDCB-6B5C84AD437C}" dt="2022-02-21T12:18:47.010" v="2"/>
          <ac:spMkLst>
            <pc:docMk/>
            <pc:sldMk cId="93953775" sldId="299"/>
            <ac:spMk id="8" creationId="{485C95DF-5DDC-412C-9704-009866ECF053}"/>
          </ac:spMkLst>
        </pc:spChg>
        <pc:picChg chg="del">
          <ac:chgData name="Jankovec, Marko" userId="23aa4f11-36d9-420a-b12f-4bcbce630a75" providerId="ADAL" clId="{67BABCB5-9B4A-4D25-BDCB-6B5C84AD437C}" dt="2022-02-21T12:18:33.089" v="1" actId="478"/>
          <ac:picMkLst>
            <pc:docMk/>
            <pc:sldMk cId="93953775" sldId="299"/>
            <ac:picMk id="7" creationId="{5750BA23-6B97-4714-93BC-1550F9332339}"/>
          </ac:picMkLst>
        </pc:picChg>
        <pc:picChg chg="add mod">
          <ac:chgData name="Jankovec, Marko" userId="23aa4f11-36d9-420a-b12f-4bcbce630a75" providerId="ADAL" clId="{67BABCB5-9B4A-4D25-BDCB-6B5C84AD437C}" dt="2022-02-21T12:18:47.010" v="2"/>
          <ac:picMkLst>
            <pc:docMk/>
            <pc:sldMk cId="93953775" sldId="299"/>
            <ac:picMk id="9" creationId="{80A12638-024E-48E7-ABBF-10D1DDFE3185}"/>
          </ac:picMkLst>
        </pc:picChg>
      </pc:sldChg>
      <pc:sldChg chg="del">
        <pc:chgData name="Jankovec, Marko" userId="23aa4f11-36d9-420a-b12f-4bcbce630a75" providerId="ADAL" clId="{67BABCB5-9B4A-4D25-BDCB-6B5C84AD437C}" dt="2022-02-21T12:18:30.139" v="0" actId="2696"/>
        <pc:sldMkLst>
          <pc:docMk/>
          <pc:sldMk cId="594957507" sldId="300"/>
        </pc:sldMkLst>
      </pc:sldChg>
      <pc:sldChg chg="addSp delSp modSp new mod ord modAnim">
        <pc:chgData name="Jankovec, Marko" userId="23aa4f11-36d9-420a-b12f-4bcbce630a75" providerId="ADAL" clId="{67BABCB5-9B4A-4D25-BDCB-6B5C84AD437C}" dt="2022-02-21T12:19:49.796" v="59"/>
        <pc:sldMkLst>
          <pc:docMk/>
          <pc:sldMk cId="2414391037" sldId="300"/>
        </pc:sldMkLst>
        <pc:spChg chg="mod">
          <ac:chgData name="Jankovec, Marko" userId="23aa4f11-36d9-420a-b12f-4bcbce630a75" providerId="ADAL" clId="{67BABCB5-9B4A-4D25-BDCB-6B5C84AD437C}" dt="2022-02-21T12:19:39.154" v="54" actId="27636"/>
          <ac:spMkLst>
            <pc:docMk/>
            <pc:sldMk cId="2414391037" sldId="300"/>
            <ac:spMk id="3" creationId="{92352587-29A7-4C9A-A02F-FA6C1C25BBBD}"/>
          </ac:spMkLst>
        </pc:spChg>
        <pc:spChg chg="del">
          <ac:chgData name="Jankovec, Marko" userId="23aa4f11-36d9-420a-b12f-4bcbce630a75" providerId="ADAL" clId="{67BABCB5-9B4A-4D25-BDCB-6B5C84AD437C}" dt="2022-02-21T12:19:49.796" v="59"/>
          <ac:spMkLst>
            <pc:docMk/>
            <pc:sldMk cId="2414391037" sldId="300"/>
            <ac:spMk id="6" creationId="{F36472D9-E53C-4417-A16A-4D2DB9807AF5}"/>
          </ac:spMkLst>
        </pc:spChg>
        <pc:picChg chg="add mod">
          <ac:chgData name="Jankovec, Marko" userId="23aa4f11-36d9-420a-b12f-4bcbce630a75" providerId="ADAL" clId="{67BABCB5-9B4A-4D25-BDCB-6B5C84AD437C}" dt="2022-02-21T12:19:49.796" v="59"/>
          <ac:picMkLst>
            <pc:docMk/>
            <pc:sldMk cId="2414391037" sldId="300"/>
            <ac:picMk id="7" creationId="{467AF8F3-57F5-4A47-9D7A-026A8D9C2457}"/>
          </ac:picMkLst>
        </pc:picChg>
      </pc:sldChg>
      <pc:sldChg chg="addSp delSp modSp new mod modAnim">
        <pc:chgData name="Jankovec, Marko" userId="23aa4f11-36d9-420a-b12f-4bcbce630a75" providerId="ADAL" clId="{67BABCB5-9B4A-4D25-BDCB-6B5C84AD437C}" dt="2022-02-21T12:20:37.012" v="82"/>
        <pc:sldMkLst>
          <pc:docMk/>
          <pc:sldMk cId="129886029" sldId="301"/>
        </pc:sldMkLst>
        <pc:spChg chg="mod">
          <ac:chgData name="Jankovec, Marko" userId="23aa4f11-36d9-420a-b12f-4bcbce630a75" providerId="ADAL" clId="{67BABCB5-9B4A-4D25-BDCB-6B5C84AD437C}" dt="2022-02-21T12:20:02.074" v="81" actId="20577"/>
          <ac:spMkLst>
            <pc:docMk/>
            <pc:sldMk cId="129886029" sldId="301"/>
            <ac:spMk id="3" creationId="{9A470828-1EE9-4C8C-B0F6-DB4B35C9A512}"/>
          </ac:spMkLst>
        </pc:spChg>
        <pc:spChg chg="del">
          <ac:chgData name="Jankovec, Marko" userId="23aa4f11-36d9-420a-b12f-4bcbce630a75" providerId="ADAL" clId="{67BABCB5-9B4A-4D25-BDCB-6B5C84AD437C}" dt="2022-02-21T12:20:37.012" v="82"/>
          <ac:spMkLst>
            <pc:docMk/>
            <pc:sldMk cId="129886029" sldId="301"/>
            <ac:spMk id="6" creationId="{609728AF-E4F5-4B54-9E31-C4223D6A7D6A}"/>
          </ac:spMkLst>
        </pc:spChg>
        <pc:picChg chg="add mod">
          <ac:chgData name="Jankovec, Marko" userId="23aa4f11-36d9-420a-b12f-4bcbce630a75" providerId="ADAL" clId="{67BABCB5-9B4A-4D25-BDCB-6B5C84AD437C}" dt="2022-02-21T12:20:37.012" v="82"/>
          <ac:picMkLst>
            <pc:docMk/>
            <pc:sldMk cId="129886029" sldId="301"/>
            <ac:picMk id="7" creationId="{1563BD3D-E606-485F-BDA4-5F6971F9989E}"/>
          </ac:picMkLst>
        </pc:picChg>
      </pc:sldChg>
      <pc:sldChg chg="addSp delSp modSp new mod modAnim">
        <pc:chgData name="Jankovec, Marko" userId="23aa4f11-36d9-420a-b12f-4bcbce630a75" providerId="ADAL" clId="{67BABCB5-9B4A-4D25-BDCB-6B5C84AD437C}" dt="2022-02-21T12:21:14.327" v="148" actId="20577"/>
        <pc:sldMkLst>
          <pc:docMk/>
          <pc:sldMk cId="1469315972" sldId="302"/>
        </pc:sldMkLst>
        <pc:spChg chg="mod">
          <ac:chgData name="Jankovec, Marko" userId="23aa4f11-36d9-420a-b12f-4bcbce630a75" providerId="ADAL" clId="{67BABCB5-9B4A-4D25-BDCB-6B5C84AD437C}" dt="2022-02-21T12:21:14.327" v="148" actId="20577"/>
          <ac:spMkLst>
            <pc:docMk/>
            <pc:sldMk cId="1469315972" sldId="302"/>
            <ac:spMk id="3" creationId="{E5D9D3BE-6B3D-459F-B0A3-8F208DE3B1D5}"/>
          </ac:spMkLst>
        </pc:spChg>
        <pc:spChg chg="del">
          <ac:chgData name="Jankovec, Marko" userId="23aa4f11-36d9-420a-b12f-4bcbce630a75" providerId="ADAL" clId="{67BABCB5-9B4A-4D25-BDCB-6B5C84AD437C}" dt="2022-02-21T12:21:07.695" v="115"/>
          <ac:spMkLst>
            <pc:docMk/>
            <pc:sldMk cId="1469315972" sldId="302"/>
            <ac:spMk id="6" creationId="{D775B8ED-B74E-42DA-B9DE-22DC4C72C964}"/>
          </ac:spMkLst>
        </pc:spChg>
        <pc:picChg chg="add mod">
          <ac:chgData name="Jankovec, Marko" userId="23aa4f11-36d9-420a-b12f-4bcbce630a75" providerId="ADAL" clId="{67BABCB5-9B4A-4D25-BDCB-6B5C84AD437C}" dt="2022-02-21T12:21:07.695" v="115"/>
          <ac:picMkLst>
            <pc:docMk/>
            <pc:sldMk cId="1469315972" sldId="302"/>
            <ac:picMk id="7" creationId="{DFA09134-FC27-4EB6-A32E-2A60220F62F5}"/>
          </ac:picMkLst>
        </pc:picChg>
      </pc:sldChg>
    </pc:docChg>
  </pc:docChgLst>
  <pc:docChgLst>
    <pc:chgData name="Jankovec, Marko" userId="23aa4f11-36d9-420a-b12f-4bcbce630a75" providerId="ADAL" clId="{1AFB5835-6EAB-4F20-814C-048BCB59F544}"/>
    <pc:docChg chg="undo custSel addSld delSld modSld sldOrd">
      <pc:chgData name="Jankovec, Marko" userId="23aa4f11-36d9-420a-b12f-4bcbce630a75" providerId="ADAL" clId="{1AFB5835-6EAB-4F20-814C-048BCB59F544}" dt="2022-02-21T20:59:44.324" v="2141"/>
      <pc:docMkLst>
        <pc:docMk/>
      </pc:docMkLst>
      <pc:sldChg chg="modSp mod">
        <pc:chgData name="Jankovec, Marko" userId="23aa4f11-36d9-420a-b12f-4bcbce630a75" providerId="ADAL" clId="{1AFB5835-6EAB-4F20-814C-048BCB59F544}" dt="2022-02-20T20:06:12.132" v="18" actId="20577"/>
        <pc:sldMkLst>
          <pc:docMk/>
          <pc:sldMk cId="4277866326" sldId="256"/>
        </pc:sldMkLst>
        <pc:spChg chg="mod">
          <ac:chgData name="Jankovec, Marko" userId="23aa4f11-36d9-420a-b12f-4bcbce630a75" providerId="ADAL" clId="{1AFB5835-6EAB-4F20-814C-048BCB59F544}" dt="2022-02-20T20:06:12.132" v="18" actId="20577"/>
          <ac:spMkLst>
            <pc:docMk/>
            <pc:sldMk cId="4277866326" sldId="256"/>
            <ac:spMk id="3" creationId="{00000000-0000-0000-0000-000000000000}"/>
          </ac:spMkLst>
        </pc:spChg>
      </pc:sldChg>
      <pc:sldChg chg="addSp delSp modSp new mod">
        <pc:chgData name="Jankovec, Marko" userId="23aa4f11-36d9-420a-b12f-4bcbce630a75" providerId="ADAL" clId="{1AFB5835-6EAB-4F20-814C-048BCB59F544}" dt="2022-02-20T20:13:21.501" v="151" actId="20577"/>
        <pc:sldMkLst>
          <pc:docMk/>
          <pc:sldMk cId="3380077647" sldId="257"/>
        </pc:sldMkLst>
        <pc:spChg chg="mod">
          <ac:chgData name="Jankovec, Marko" userId="23aa4f11-36d9-420a-b12f-4bcbce630a75" providerId="ADAL" clId="{1AFB5835-6EAB-4F20-814C-048BCB59F544}" dt="2022-02-20T20:08:57.085" v="73" actId="20577"/>
          <ac:spMkLst>
            <pc:docMk/>
            <pc:sldMk cId="3380077647" sldId="257"/>
            <ac:spMk id="3" creationId="{D02DC1F7-E2E2-4E42-97AA-9850E9DA1861}"/>
          </ac:spMkLst>
        </pc:spChg>
        <pc:spChg chg="del">
          <ac:chgData name="Jankovec, Marko" userId="23aa4f11-36d9-420a-b12f-4bcbce630a75" providerId="ADAL" clId="{1AFB5835-6EAB-4F20-814C-048BCB59F544}" dt="2022-02-20T20:08:05.040" v="20"/>
          <ac:spMkLst>
            <pc:docMk/>
            <pc:sldMk cId="3380077647" sldId="257"/>
            <ac:spMk id="6" creationId="{361B1828-D2C3-40EF-85E3-E0EBBA5DA798}"/>
          </ac:spMkLst>
        </pc:spChg>
        <pc:spChg chg="add del mod">
          <ac:chgData name="Jankovec, Marko" userId="23aa4f11-36d9-420a-b12f-4bcbce630a75" providerId="ADAL" clId="{1AFB5835-6EAB-4F20-814C-048BCB59F544}" dt="2022-02-20T20:12:26.098" v="101"/>
          <ac:spMkLst>
            <pc:docMk/>
            <pc:sldMk cId="3380077647" sldId="257"/>
            <ac:spMk id="14" creationId="{ED0302F5-9386-41F5-B600-80F0091623C7}"/>
          </ac:spMkLst>
        </pc:spChg>
        <pc:spChg chg="add del mod">
          <ac:chgData name="Jankovec, Marko" userId="23aa4f11-36d9-420a-b12f-4bcbce630a75" providerId="ADAL" clId="{1AFB5835-6EAB-4F20-814C-048BCB59F544}" dt="2022-02-20T20:12:26.098" v="103"/>
          <ac:spMkLst>
            <pc:docMk/>
            <pc:sldMk cId="3380077647" sldId="257"/>
            <ac:spMk id="15" creationId="{277BB1AD-BB81-43C0-8ED6-178EF7FD2740}"/>
          </ac:spMkLst>
        </pc:spChg>
        <pc:spChg chg="add mod">
          <ac:chgData name="Jankovec, Marko" userId="23aa4f11-36d9-420a-b12f-4bcbce630a75" providerId="ADAL" clId="{1AFB5835-6EAB-4F20-814C-048BCB59F544}" dt="2022-02-20T20:12:42.617" v="111" actId="14100"/>
          <ac:spMkLst>
            <pc:docMk/>
            <pc:sldMk cId="3380077647" sldId="257"/>
            <ac:spMk id="16" creationId="{274F7DA5-0B8C-4A97-A893-8E697AC34489}"/>
          </ac:spMkLst>
        </pc:spChg>
        <pc:spChg chg="add mod">
          <ac:chgData name="Jankovec, Marko" userId="23aa4f11-36d9-420a-b12f-4bcbce630a75" providerId="ADAL" clId="{1AFB5835-6EAB-4F20-814C-048BCB59F544}" dt="2022-02-20T20:12:52.578" v="120" actId="14100"/>
          <ac:spMkLst>
            <pc:docMk/>
            <pc:sldMk cId="3380077647" sldId="257"/>
            <ac:spMk id="17" creationId="{692F8E1C-7063-4B3D-A7FB-5E5E0AB427E2}"/>
          </ac:spMkLst>
        </pc:spChg>
        <pc:spChg chg="add mod">
          <ac:chgData name="Jankovec, Marko" userId="23aa4f11-36d9-420a-b12f-4bcbce630a75" providerId="ADAL" clId="{1AFB5835-6EAB-4F20-814C-048BCB59F544}" dt="2022-02-20T20:12:45.749" v="113" actId="571"/>
          <ac:spMkLst>
            <pc:docMk/>
            <pc:sldMk cId="3380077647" sldId="257"/>
            <ac:spMk id="18" creationId="{D62C0464-012A-4A1C-B203-5ECF0CF7A6A7}"/>
          </ac:spMkLst>
        </pc:spChg>
        <pc:spChg chg="add mod">
          <ac:chgData name="Jankovec, Marko" userId="23aa4f11-36d9-420a-b12f-4bcbce630a75" providerId="ADAL" clId="{1AFB5835-6EAB-4F20-814C-048BCB59F544}" dt="2022-02-20T20:13:01.425" v="129" actId="1076"/>
          <ac:spMkLst>
            <pc:docMk/>
            <pc:sldMk cId="3380077647" sldId="257"/>
            <ac:spMk id="19" creationId="{70D7FF0D-D612-4AE1-8626-13E921FAA3BC}"/>
          </ac:spMkLst>
        </pc:spChg>
        <pc:spChg chg="add mod">
          <ac:chgData name="Jankovec, Marko" userId="23aa4f11-36d9-420a-b12f-4bcbce630a75" providerId="ADAL" clId="{1AFB5835-6EAB-4F20-814C-048BCB59F544}" dt="2022-02-20T20:13:14.067" v="147" actId="14100"/>
          <ac:spMkLst>
            <pc:docMk/>
            <pc:sldMk cId="3380077647" sldId="257"/>
            <ac:spMk id="20" creationId="{B9CA7BE3-9ED2-48E0-8B12-C8E891DF9F63}"/>
          </ac:spMkLst>
        </pc:spChg>
        <pc:spChg chg="add mod">
          <ac:chgData name="Jankovec, Marko" userId="23aa4f11-36d9-420a-b12f-4bcbce630a75" providerId="ADAL" clId="{1AFB5835-6EAB-4F20-814C-048BCB59F544}" dt="2022-02-20T20:13:21.501" v="151" actId="20577"/>
          <ac:spMkLst>
            <pc:docMk/>
            <pc:sldMk cId="3380077647" sldId="257"/>
            <ac:spMk id="21" creationId="{FA85664C-1683-45D7-9874-7AAFEBFC7ABA}"/>
          </ac:spMkLst>
        </pc:spChg>
        <pc:picChg chg="add mod">
          <ac:chgData name="Jankovec, Marko" userId="23aa4f11-36d9-420a-b12f-4bcbce630a75" providerId="ADAL" clId="{1AFB5835-6EAB-4F20-814C-048BCB59F544}" dt="2022-02-20T20:08:08.928" v="28" actId="27614"/>
          <ac:picMkLst>
            <pc:docMk/>
            <pc:sldMk cId="3380077647" sldId="257"/>
            <ac:picMk id="8" creationId="{CE3AC122-C4D7-4463-B712-A73470006A1E}"/>
          </ac:picMkLst>
        </pc:picChg>
        <pc:cxnChg chg="add del mod">
          <ac:chgData name="Jankovec, Marko" userId="23aa4f11-36d9-420a-b12f-4bcbce630a75" providerId="ADAL" clId="{1AFB5835-6EAB-4F20-814C-048BCB59F544}" dt="2022-02-20T20:12:03.821" v="97" actId="478"/>
          <ac:cxnSpMkLst>
            <pc:docMk/>
            <pc:sldMk cId="3380077647" sldId="257"/>
            <ac:cxnSpMk id="10" creationId="{7AD6374F-E239-40B3-859E-EDCA7D1E80BD}"/>
          </ac:cxnSpMkLst>
        </pc:cxnChg>
        <pc:cxnChg chg="add del mod">
          <ac:chgData name="Jankovec, Marko" userId="23aa4f11-36d9-420a-b12f-4bcbce630a75" providerId="ADAL" clId="{1AFB5835-6EAB-4F20-814C-048BCB59F544}" dt="2022-02-20T20:12:02.956" v="96" actId="478"/>
          <ac:cxnSpMkLst>
            <pc:docMk/>
            <pc:sldMk cId="3380077647" sldId="257"/>
            <ac:cxnSpMk id="12" creationId="{EE45CE7C-17BA-4FF3-B9F3-F813F4548188}"/>
          </ac:cxnSpMkLst>
        </pc:cxnChg>
      </pc:sldChg>
      <pc:sldChg chg="addSp delSp modSp new mod">
        <pc:chgData name="Jankovec, Marko" userId="23aa4f11-36d9-420a-b12f-4bcbce630a75" providerId="ADAL" clId="{1AFB5835-6EAB-4F20-814C-048BCB59F544}" dt="2022-02-20T20:14:19.849" v="212" actId="14100"/>
        <pc:sldMkLst>
          <pc:docMk/>
          <pc:sldMk cId="3091694634" sldId="258"/>
        </pc:sldMkLst>
        <pc:spChg chg="mod modVis">
          <ac:chgData name="Jankovec, Marko" userId="23aa4f11-36d9-420a-b12f-4bcbce630a75" providerId="ADAL" clId="{1AFB5835-6EAB-4F20-814C-048BCB59F544}" dt="2022-02-20T20:08:41.781" v="49" actId="26606"/>
          <ac:spMkLst>
            <pc:docMk/>
            <pc:sldMk cId="3091694634" sldId="258"/>
            <ac:spMk id="2" creationId="{CFA55CE5-8A0C-466D-91B5-A977A18E6F80}"/>
          </ac:spMkLst>
        </pc:spChg>
        <pc:spChg chg="add del">
          <ac:chgData name="Jankovec, Marko" userId="23aa4f11-36d9-420a-b12f-4bcbce630a75" providerId="ADAL" clId="{1AFB5835-6EAB-4F20-814C-048BCB59F544}" dt="2022-02-20T20:08:41.781" v="49" actId="26606"/>
          <ac:spMkLst>
            <pc:docMk/>
            <pc:sldMk cId="3091694634" sldId="258"/>
            <ac:spMk id="3" creationId="{90EED4FF-CBEC-48E5-A54C-1D9B810FE1D3}"/>
          </ac:spMkLst>
        </pc:spChg>
        <pc:spChg chg="mod modVis">
          <ac:chgData name="Jankovec, Marko" userId="23aa4f11-36d9-420a-b12f-4bcbce630a75" providerId="ADAL" clId="{1AFB5835-6EAB-4F20-814C-048BCB59F544}" dt="2022-02-20T20:08:41.781" v="49" actId="26606"/>
          <ac:spMkLst>
            <pc:docMk/>
            <pc:sldMk cId="3091694634" sldId="258"/>
            <ac:spMk id="4" creationId="{F9CDE2CC-7A2E-41D2-AC69-BE1911CA2A5C}"/>
          </ac:spMkLst>
        </pc:spChg>
        <pc:spChg chg="mod">
          <ac:chgData name="Jankovec, Marko" userId="23aa4f11-36d9-420a-b12f-4bcbce630a75" providerId="ADAL" clId="{1AFB5835-6EAB-4F20-814C-048BCB59F544}" dt="2022-02-20T20:08:41.781" v="49" actId="26606"/>
          <ac:spMkLst>
            <pc:docMk/>
            <pc:sldMk cId="3091694634" sldId="258"/>
            <ac:spMk id="5" creationId="{A8F89DD4-59CD-414A-BFF9-465E5D36E095}"/>
          </ac:spMkLst>
        </pc:spChg>
        <pc:spChg chg="del">
          <ac:chgData name="Jankovec, Marko" userId="23aa4f11-36d9-420a-b12f-4bcbce630a75" providerId="ADAL" clId="{1AFB5835-6EAB-4F20-814C-048BCB59F544}" dt="2022-02-20T20:08:25.325" v="39"/>
          <ac:spMkLst>
            <pc:docMk/>
            <pc:sldMk cId="3091694634" sldId="258"/>
            <ac:spMk id="6" creationId="{FB6DF775-4077-408B-8D28-8F1DF635FB17}"/>
          </ac:spMkLst>
        </pc:spChg>
        <pc:spChg chg="add del mod">
          <ac:chgData name="Jankovec, Marko" userId="23aa4f11-36d9-420a-b12f-4bcbce630a75" providerId="ADAL" clId="{1AFB5835-6EAB-4F20-814C-048BCB59F544}" dt="2022-02-20T20:13:25.869" v="152" actId="478"/>
          <ac:spMkLst>
            <pc:docMk/>
            <pc:sldMk cId="3091694634" sldId="258"/>
            <ac:spMk id="10" creationId="{9AAD1150-5F8D-484E-A7FE-2D8F12644B73}"/>
          </ac:spMkLst>
        </pc:spChg>
        <pc:spChg chg="add del mod">
          <ac:chgData name="Jankovec, Marko" userId="23aa4f11-36d9-420a-b12f-4bcbce630a75" providerId="ADAL" clId="{1AFB5835-6EAB-4F20-814C-048BCB59F544}" dt="2022-02-20T20:13:26.575" v="153" actId="478"/>
          <ac:spMkLst>
            <pc:docMk/>
            <pc:sldMk cId="3091694634" sldId="258"/>
            <ac:spMk id="12" creationId="{B981565F-EECD-4C7F-A023-C35A7C8A7FD0}"/>
          </ac:spMkLst>
        </pc:spChg>
        <pc:spChg chg="add mod">
          <ac:chgData name="Jankovec, Marko" userId="23aa4f11-36d9-420a-b12f-4bcbce630a75" providerId="ADAL" clId="{1AFB5835-6EAB-4F20-814C-048BCB59F544}" dt="2022-02-20T20:08:52.201" v="67" actId="20577"/>
          <ac:spMkLst>
            <pc:docMk/>
            <pc:sldMk cId="3091694634" sldId="258"/>
            <ac:spMk id="13" creationId="{8B3690B8-F5C6-4F31-AFAB-DDDC1BEE83D9}"/>
          </ac:spMkLst>
        </pc:spChg>
        <pc:spChg chg="add mod">
          <ac:chgData name="Jankovec, Marko" userId="23aa4f11-36d9-420a-b12f-4bcbce630a75" providerId="ADAL" clId="{1AFB5835-6EAB-4F20-814C-048BCB59F544}" dt="2022-02-20T20:13:33.428" v="161" actId="20577"/>
          <ac:spMkLst>
            <pc:docMk/>
            <pc:sldMk cId="3091694634" sldId="258"/>
            <ac:spMk id="14" creationId="{26523E81-17F8-4CB6-830D-F4DDC37CBE06}"/>
          </ac:spMkLst>
        </pc:spChg>
        <pc:spChg chg="add mod">
          <ac:chgData name="Jankovec, Marko" userId="23aa4f11-36d9-420a-b12f-4bcbce630a75" providerId="ADAL" clId="{1AFB5835-6EAB-4F20-814C-048BCB59F544}" dt="2022-02-20T20:14:19.849" v="212" actId="14100"/>
          <ac:spMkLst>
            <pc:docMk/>
            <pc:sldMk cId="3091694634" sldId="258"/>
            <ac:spMk id="15" creationId="{38E21980-F7A6-4505-B26B-7E074E97D520}"/>
          </ac:spMkLst>
        </pc:spChg>
        <pc:picChg chg="add mod ord">
          <ac:chgData name="Jankovec, Marko" userId="23aa4f11-36d9-420a-b12f-4bcbce630a75" providerId="ADAL" clId="{1AFB5835-6EAB-4F20-814C-048BCB59F544}" dt="2022-02-20T20:08:41.781" v="49" actId="26606"/>
          <ac:picMkLst>
            <pc:docMk/>
            <pc:sldMk cId="3091694634" sldId="258"/>
            <ac:picMk id="8" creationId="{DD2342A8-D734-40F4-8A25-D7033B95529D}"/>
          </ac:picMkLst>
        </pc:picChg>
        <pc:inkChg chg="add del">
          <ac:chgData name="Jankovec, Marko" userId="23aa4f11-36d9-420a-b12f-4bcbce630a75" providerId="ADAL" clId="{1AFB5835-6EAB-4F20-814C-048BCB59F544}" dt="2022-02-20T20:09:18.399" v="75" actId="9405"/>
          <ac:inkMkLst>
            <pc:docMk/>
            <pc:sldMk cId="3091694634" sldId="258"/>
            <ac:inkMk id="9" creationId="{595E91AE-D883-4309-A8AE-2F2856CA391A}"/>
          </ac:inkMkLst>
        </pc:inkChg>
      </pc:sldChg>
      <pc:sldChg chg="addSp delSp modSp new del mod">
        <pc:chgData name="Jankovec, Marko" userId="23aa4f11-36d9-420a-b12f-4bcbce630a75" providerId="ADAL" clId="{1AFB5835-6EAB-4F20-814C-048BCB59F544}" dt="2022-02-21T11:07:58.702" v="1140" actId="47"/>
        <pc:sldMkLst>
          <pc:docMk/>
          <pc:sldMk cId="4045639714" sldId="259"/>
        </pc:sldMkLst>
        <pc:spChg chg="mod">
          <ac:chgData name="Jankovec, Marko" userId="23aa4f11-36d9-420a-b12f-4bcbce630a75" providerId="ADAL" clId="{1AFB5835-6EAB-4F20-814C-048BCB59F544}" dt="2022-02-20T20:43:05.599" v="879" actId="27636"/>
          <ac:spMkLst>
            <pc:docMk/>
            <pc:sldMk cId="4045639714" sldId="259"/>
            <ac:spMk id="3" creationId="{00202B77-7E76-4503-A7E1-4D79A577DF44}"/>
          </ac:spMkLst>
        </pc:spChg>
        <pc:spChg chg="del">
          <ac:chgData name="Jankovec, Marko" userId="23aa4f11-36d9-420a-b12f-4bcbce630a75" providerId="ADAL" clId="{1AFB5835-6EAB-4F20-814C-048BCB59F544}" dt="2022-02-20T20:49:19.644" v="936" actId="22"/>
          <ac:spMkLst>
            <pc:docMk/>
            <pc:sldMk cId="4045639714" sldId="259"/>
            <ac:spMk id="6" creationId="{407BED59-3451-4FFF-84A6-A985C1C431AE}"/>
          </ac:spMkLst>
        </pc:spChg>
        <pc:picChg chg="add mod ord">
          <ac:chgData name="Jankovec, Marko" userId="23aa4f11-36d9-420a-b12f-4bcbce630a75" providerId="ADAL" clId="{1AFB5835-6EAB-4F20-814C-048BCB59F544}" dt="2022-02-20T20:49:19.644" v="936" actId="22"/>
          <ac:picMkLst>
            <pc:docMk/>
            <pc:sldMk cId="4045639714" sldId="259"/>
            <ac:picMk id="8" creationId="{C2A4CA3C-293A-4CAE-86A4-896104951D59}"/>
          </ac:picMkLst>
        </pc:picChg>
      </pc:sldChg>
      <pc:sldChg chg="addSp delSp modSp new mod">
        <pc:chgData name="Jankovec, Marko" userId="23aa4f11-36d9-420a-b12f-4bcbce630a75" providerId="ADAL" clId="{1AFB5835-6EAB-4F20-814C-048BCB59F544}" dt="2022-02-20T20:21:13.836" v="435" actId="20577"/>
        <pc:sldMkLst>
          <pc:docMk/>
          <pc:sldMk cId="1879760239" sldId="260"/>
        </pc:sldMkLst>
        <pc:spChg chg="mod">
          <ac:chgData name="Jankovec, Marko" userId="23aa4f11-36d9-420a-b12f-4bcbce630a75" providerId="ADAL" clId="{1AFB5835-6EAB-4F20-814C-048BCB59F544}" dt="2022-02-20T20:21:13.836" v="435" actId="20577"/>
          <ac:spMkLst>
            <pc:docMk/>
            <pc:sldMk cId="1879760239" sldId="260"/>
            <ac:spMk id="3" creationId="{DA5AF55C-7AEF-434F-BAA9-9999B80C301C}"/>
          </ac:spMkLst>
        </pc:spChg>
        <pc:spChg chg="del">
          <ac:chgData name="Jankovec, Marko" userId="23aa4f11-36d9-420a-b12f-4bcbce630a75" providerId="ADAL" clId="{1AFB5835-6EAB-4F20-814C-048BCB59F544}" dt="2022-02-20T20:16:14.719" v="249" actId="22"/>
          <ac:spMkLst>
            <pc:docMk/>
            <pc:sldMk cId="1879760239" sldId="260"/>
            <ac:spMk id="6" creationId="{22810F2A-D5D6-409E-A902-749A20785AA0}"/>
          </ac:spMkLst>
        </pc:spChg>
        <pc:picChg chg="add mod ord">
          <ac:chgData name="Jankovec, Marko" userId="23aa4f11-36d9-420a-b12f-4bcbce630a75" providerId="ADAL" clId="{1AFB5835-6EAB-4F20-814C-048BCB59F544}" dt="2022-02-20T20:16:14.719" v="249" actId="22"/>
          <ac:picMkLst>
            <pc:docMk/>
            <pc:sldMk cId="1879760239" sldId="260"/>
            <ac:picMk id="8" creationId="{3F018D87-767E-466D-83A1-6063C7E66661}"/>
          </ac:picMkLst>
        </pc:picChg>
      </pc:sldChg>
      <pc:sldChg chg="addSp delSp modSp new mod">
        <pc:chgData name="Jankovec, Marko" userId="23aa4f11-36d9-420a-b12f-4bcbce630a75" providerId="ADAL" clId="{1AFB5835-6EAB-4F20-814C-048BCB59F544}" dt="2022-02-20T20:17:31.333" v="299" actId="21"/>
        <pc:sldMkLst>
          <pc:docMk/>
          <pc:sldMk cId="2634279057" sldId="261"/>
        </pc:sldMkLst>
        <pc:spChg chg="mod">
          <ac:chgData name="Jankovec, Marko" userId="23aa4f11-36d9-420a-b12f-4bcbce630a75" providerId="ADAL" clId="{1AFB5835-6EAB-4F20-814C-048BCB59F544}" dt="2022-02-20T20:17:31.333" v="299" actId="21"/>
          <ac:spMkLst>
            <pc:docMk/>
            <pc:sldMk cId="2634279057" sldId="261"/>
            <ac:spMk id="3" creationId="{B01E56B3-A6DD-4B59-BA82-37CF137B8C8B}"/>
          </ac:spMkLst>
        </pc:spChg>
        <pc:spChg chg="del">
          <ac:chgData name="Jankovec, Marko" userId="23aa4f11-36d9-420a-b12f-4bcbce630a75" providerId="ADAL" clId="{1AFB5835-6EAB-4F20-814C-048BCB59F544}" dt="2022-02-20T20:16:53.575" v="251" actId="22"/>
          <ac:spMkLst>
            <pc:docMk/>
            <pc:sldMk cId="2634279057" sldId="261"/>
            <ac:spMk id="6" creationId="{0B0A6BC6-3322-4603-8853-0C22BF356D92}"/>
          </ac:spMkLst>
        </pc:spChg>
        <pc:picChg chg="add mod ord">
          <ac:chgData name="Jankovec, Marko" userId="23aa4f11-36d9-420a-b12f-4bcbce630a75" providerId="ADAL" clId="{1AFB5835-6EAB-4F20-814C-048BCB59F544}" dt="2022-02-20T20:17:25.164" v="297" actId="688"/>
          <ac:picMkLst>
            <pc:docMk/>
            <pc:sldMk cId="2634279057" sldId="261"/>
            <ac:picMk id="8" creationId="{99B5C2B2-2E8A-47A3-9247-D5AE9321CB5F}"/>
          </ac:picMkLst>
        </pc:picChg>
      </pc:sldChg>
      <pc:sldChg chg="addSp delSp modSp new mod">
        <pc:chgData name="Jankovec, Marko" userId="23aa4f11-36d9-420a-b12f-4bcbce630a75" providerId="ADAL" clId="{1AFB5835-6EAB-4F20-814C-048BCB59F544}" dt="2022-02-20T20:19:09.620" v="381" actId="26606"/>
        <pc:sldMkLst>
          <pc:docMk/>
          <pc:sldMk cId="3945029880" sldId="262"/>
        </pc:sldMkLst>
        <pc:spChg chg="mod">
          <ac:chgData name="Jankovec, Marko" userId="23aa4f11-36d9-420a-b12f-4bcbce630a75" providerId="ADAL" clId="{1AFB5835-6EAB-4F20-814C-048BCB59F544}" dt="2022-02-20T20:19:09.620" v="381" actId="26606"/>
          <ac:spMkLst>
            <pc:docMk/>
            <pc:sldMk cId="3945029880" sldId="262"/>
            <ac:spMk id="2" creationId="{D2506A3E-7470-4290-937E-EB8D7DD02AAC}"/>
          </ac:spMkLst>
        </pc:spChg>
        <pc:spChg chg="mod">
          <ac:chgData name="Jankovec, Marko" userId="23aa4f11-36d9-420a-b12f-4bcbce630a75" providerId="ADAL" clId="{1AFB5835-6EAB-4F20-814C-048BCB59F544}" dt="2022-02-20T20:19:09.620" v="381" actId="26606"/>
          <ac:spMkLst>
            <pc:docMk/>
            <pc:sldMk cId="3945029880" sldId="262"/>
            <ac:spMk id="3" creationId="{822C0C99-6301-4649-B64B-45ABBAECA697}"/>
          </ac:spMkLst>
        </pc:spChg>
        <pc:spChg chg="mod">
          <ac:chgData name="Jankovec, Marko" userId="23aa4f11-36d9-420a-b12f-4bcbce630a75" providerId="ADAL" clId="{1AFB5835-6EAB-4F20-814C-048BCB59F544}" dt="2022-02-20T20:19:09.620" v="381" actId="26606"/>
          <ac:spMkLst>
            <pc:docMk/>
            <pc:sldMk cId="3945029880" sldId="262"/>
            <ac:spMk id="4" creationId="{ED747D16-8DFA-4BC0-9A71-AF279F6C1F8B}"/>
          </ac:spMkLst>
        </pc:spChg>
        <pc:spChg chg="mod">
          <ac:chgData name="Jankovec, Marko" userId="23aa4f11-36d9-420a-b12f-4bcbce630a75" providerId="ADAL" clId="{1AFB5835-6EAB-4F20-814C-048BCB59F544}" dt="2022-02-20T20:19:09.620" v="381" actId="26606"/>
          <ac:spMkLst>
            <pc:docMk/>
            <pc:sldMk cId="3945029880" sldId="262"/>
            <ac:spMk id="5" creationId="{E6EC60A7-F935-4BC0-90F5-C295A87DB348}"/>
          </ac:spMkLst>
        </pc:spChg>
        <pc:spChg chg="del">
          <ac:chgData name="Jankovec, Marko" userId="23aa4f11-36d9-420a-b12f-4bcbce630a75" providerId="ADAL" clId="{1AFB5835-6EAB-4F20-814C-048BCB59F544}" dt="2022-02-20T20:17:41.901" v="301" actId="22"/>
          <ac:spMkLst>
            <pc:docMk/>
            <pc:sldMk cId="3945029880" sldId="262"/>
            <ac:spMk id="6" creationId="{847BAE95-E47C-4467-9605-A6B110EF3CBC}"/>
          </ac:spMkLst>
        </pc:spChg>
        <pc:picChg chg="add mod ord">
          <ac:chgData name="Jankovec, Marko" userId="23aa4f11-36d9-420a-b12f-4bcbce630a75" providerId="ADAL" clId="{1AFB5835-6EAB-4F20-814C-048BCB59F544}" dt="2022-02-20T20:19:09.620" v="381" actId="26606"/>
          <ac:picMkLst>
            <pc:docMk/>
            <pc:sldMk cId="3945029880" sldId="262"/>
            <ac:picMk id="8" creationId="{95470E4F-2816-42BA-8F0C-2251C777078B}"/>
          </ac:picMkLst>
        </pc:picChg>
      </pc:sldChg>
      <pc:sldChg chg="addSp delSp modSp new mod">
        <pc:chgData name="Jankovec, Marko" userId="23aa4f11-36d9-420a-b12f-4bcbce630a75" providerId="ADAL" clId="{1AFB5835-6EAB-4F20-814C-048BCB59F544}" dt="2022-02-20T20:19:05.978" v="380" actId="26606"/>
        <pc:sldMkLst>
          <pc:docMk/>
          <pc:sldMk cId="1068779102" sldId="263"/>
        </pc:sldMkLst>
        <pc:spChg chg="mod">
          <ac:chgData name="Jankovec, Marko" userId="23aa4f11-36d9-420a-b12f-4bcbce630a75" providerId="ADAL" clId="{1AFB5835-6EAB-4F20-814C-048BCB59F544}" dt="2022-02-20T20:19:05.978" v="380" actId="26606"/>
          <ac:spMkLst>
            <pc:docMk/>
            <pc:sldMk cId="1068779102" sldId="263"/>
            <ac:spMk id="2" creationId="{024A5F25-274B-4B0B-9095-4983634D71DA}"/>
          </ac:spMkLst>
        </pc:spChg>
        <pc:spChg chg="mod">
          <ac:chgData name="Jankovec, Marko" userId="23aa4f11-36d9-420a-b12f-4bcbce630a75" providerId="ADAL" clId="{1AFB5835-6EAB-4F20-814C-048BCB59F544}" dt="2022-02-20T20:19:05.978" v="380" actId="26606"/>
          <ac:spMkLst>
            <pc:docMk/>
            <pc:sldMk cId="1068779102" sldId="263"/>
            <ac:spMk id="3" creationId="{A1F38C7B-F02B-44C5-8761-5795BCEBD474}"/>
          </ac:spMkLst>
        </pc:spChg>
        <pc:spChg chg="mod">
          <ac:chgData name="Jankovec, Marko" userId="23aa4f11-36d9-420a-b12f-4bcbce630a75" providerId="ADAL" clId="{1AFB5835-6EAB-4F20-814C-048BCB59F544}" dt="2022-02-20T20:19:05.978" v="380" actId="26606"/>
          <ac:spMkLst>
            <pc:docMk/>
            <pc:sldMk cId="1068779102" sldId="263"/>
            <ac:spMk id="4" creationId="{865D4589-80CA-46B1-975F-091E98AA82EC}"/>
          </ac:spMkLst>
        </pc:spChg>
        <pc:spChg chg="mod">
          <ac:chgData name="Jankovec, Marko" userId="23aa4f11-36d9-420a-b12f-4bcbce630a75" providerId="ADAL" clId="{1AFB5835-6EAB-4F20-814C-048BCB59F544}" dt="2022-02-20T20:19:05.978" v="380" actId="26606"/>
          <ac:spMkLst>
            <pc:docMk/>
            <pc:sldMk cId="1068779102" sldId="263"/>
            <ac:spMk id="5" creationId="{2C74DBE4-C137-4ADC-AFD5-7B05B56D0202}"/>
          </ac:spMkLst>
        </pc:spChg>
        <pc:spChg chg="del">
          <ac:chgData name="Jankovec, Marko" userId="23aa4f11-36d9-420a-b12f-4bcbce630a75" providerId="ADAL" clId="{1AFB5835-6EAB-4F20-814C-048BCB59F544}" dt="2022-02-20T20:18:51.535" v="375" actId="22"/>
          <ac:spMkLst>
            <pc:docMk/>
            <pc:sldMk cId="1068779102" sldId="263"/>
            <ac:spMk id="6" creationId="{97BA28D9-E832-474D-B465-1E8566437260}"/>
          </ac:spMkLst>
        </pc:spChg>
        <pc:picChg chg="add mod ord modCrop">
          <ac:chgData name="Jankovec, Marko" userId="23aa4f11-36d9-420a-b12f-4bcbce630a75" providerId="ADAL" clId="{1AFB5835-6EAB-4F20-814C-048BCB59F544}" dt="2022-02-20T20:19:05.978" v="380" actId="26606"/>
          <ac:picMkLst>
            <pc:docMk/>
            <pc:sldMk cId="1068779102" sldId="263"/>
            <ac:picMk id="8" creationId="{DC4D5CBF-B573-4760-9567-95D37C5E38B6}"/>
          </ac:picMkLst>
        </pc:picChg>
      </pc:sldChg>
      <pc:sldChg chg="addSp delSp modSp new mod">
        <pc:chgData name="Jankovec, Marko" userId="23aa4f11-36d9-420a-b12f-4bcbce630a75" providerId="ADAL" clId="{1AFB5835-6EAB-4F20-814C-048BCB59F544}" dt="2022-02-21T13:07:10.584" v="2092" actId="20577"/>
        <pc:sldMkLst>
          <pc:docMk/>
          <pc:sldMk cId="4270343143" sldId="264"/>
        </pc:sldMkLst>
        <pc:spChg chg="mod">
          <ac:chgData name="Jankovec, Marko" userId="23aa4f11-36d9-420a-b12f-4bcbce630a75" providerId="ADAL" clId="{1AFB5835-6EAB-4F20-814C-048BCB59F544}" dt="2022-02-21T13:07:10.584" v="2092" actId="20577"/>
          <ac:spMkLst>
            <pc:docMk/>
            <pc:sldMk cId="4270343143" sldId="264"/>
            <ac:spMk id="3" creationId="{8653F8F9-5655-4D74-A393-B954508A621A}"/>
          </ac:spMkLst>
        </pc:spChg>
        <pc:spChg chg="del">
          <ac:chgData name="Jankovec, Marko" userId="23aa4f11-36d9-420a-b12f-4bcbce630a75" providerId="ADAL" clId="{1AFB5835-6EAB-4F20-814C-048BCB59F544}" dt="2022-02-20T20:20:12.710" v="383" actId="22"/>
          <ac:spMkLst>
            <pc:docMk/>
            <pc:sldMk cId="4270343143" sldId="264"/>
            <ac:spMk id="6" creationId="{90F95942-B821-4350-90AD-062016D5CE50}"/>
          </ac:spMkLst>
        </pc:spChg>
        <pc:spChg chg="add del mod">
          <ac:chgData name="Jankovec, Marko" userId="23aa4f11-36d9-420a-b12f-4bcbce630a75" providerId="ADAL" clId="{1AFB5835-6EAB-4F20-814C-048BCB59F544}" dt="2022-02-20T20:20:26.840" v="385" actId="22"/>
          <ac:spMkLst>
            <pc:docMk/>
            <pc:sldMk cId="4270343143" sldId="264"/>
            <ac:spMk id="10" creationId="{47B32B7B-DA5E-4FBC-8756-DE0A4C1AE434}"/>
          </ac:spMkLst>
        </pc:spChg>
        <pc:picChg chg="add del mod ord">
          <ac:chgData name="Jankovec, Marko" userId="23aa4f11-36d9-420a-b12f-4bcbce630a75" providerId="ADAL" clId="{1AFB5835-6EAB-4F20-814C-048BCB59F544}" dt="2022-02-20T20:20:25.955" v="384" actId="478"/>
          <ac:picMkLst>
            <pc:docMk/>
            <pc:sldMk cId="4270343143" sldId="264"/>
            <ac:picMk id="8" creationId="{F7309DF7-7E8C-4CD0-8950-6D7392925437}"/>
          </ac:picMkLst>
        </pc:picChg>
        <pc:picChg chg="add mod ord">
          <ac:chgData name="Jankovec, Marko" userId="23aa4f11-36d9-420a-b12f-4bcbce630a75" providerId="ADAL" clId="{1AFB5835-6EAB-4F20-814C-048BCB59F544}" dt="2022-02-20T20:20:26.840" v="385" actId="22"/>
          <ac:picMkLst>
            <pc:docMk/>
            <pc:sldMk cId="4270343143" sldId="264"/>
            <ac:picMk id="12" creationId="{7D568114-A801-40F6-A5E6-F4DF555EED28}"/>
          </ac:picMkLst>
        </pc:picChg>
      </pc:sldChg>
      <pc:sldChg chg="modSp new mod">
        <pc:chgData name="Jankovec, Marko" userId="23aa4f11-36d9-420a-b12f-4bcbce630a75" providerId="ADAL" clId="{1AFB5835-6EAB-4F20-814C-048BCB59F544}" dt="2022-02-20T20:21:24.100" v="470" actId="20577"/>
        <pc:sldMkLst>
          <pc:docMk/>
          <pc:sldMk cId="1539741085" sldId="265"/>
        </pc:sldMkLst>
        <pc:spChg chg="mod">
          <ac:chgData name="Jankovec, Marko" userId="23aa4f11-36d9-420a-b12f-4bcbce630a75" providerId="ADAL" clId="{1AFB5835-6EAB-4F20-814C-048BCB59F544}" dt="2022-02-20T20:21:24.100" v="470" actId="20577"/>
          <ac:spMkLst>
            <pc:docMk/>
            <pc:sldMk cId="1539741085" sldId="265"/>
            <ac:spMk id="3" creationId="{BE94341D-CAE0-4B5B-BFD4-F8C3E616E2E3}"/>
          </ac:spMkLst>
        </pc:spChg>
      </pc:sldChg>
      <pc:sldChg chg="modSp new mod">
        <pc:chgData name="Jankovec, Marko" userId="23aa4f11-36d9-420a-b12f-4bcbce630a75" providerId="ADAL" clId="{1AFB5835-6EAB-4F20-814C-048BCB59F544}" dt="2022-02-20T20:21:31.189" v="488" actId="20577"/>
        <pc:sldMkLst>
          <pc:docMk/>
          <pc:sldMk cId="3160773795" sldId="266"/>
        </pc:sldMkLst>
        <pc:spChg chg="mod">
          <ac:chgData name="Jankovec, Marko" userId="23aa4f11-36d9-420a-b12f-4bcbce630a75" providerId="ADAL" clId="{1AFB5835-6EAB-4F20-814C-048BCB59F544}" dt="2022-02-20T20:21:31.189" v="488" actId="20577"/>
          <ac:spMkLst>
            <pc:docMk/>
            <pc:sldMk cId="3160773795" sldId="266"/>
            <ac:spMk id="3" creationId="{6A26792C-7ACA-4F4D-9D2F-A166F12E2602}"/>
          </ac:spMkLst>
        </pc:spChg>
      </pc:sldChg>
      <pc:sldChg chg="del">
        <pc:chgData name="Jankovec, Marko" userId="23aa4f11-36d9-420a-b12f-4bcbce630a75" providerId="ADAL" clId="{1AFB5835-6EAB-4F20-814C-048BCB59F544}" dt="2022-02-20T20:06:04.043" v="0" actId="47"/>
        <pc:sldMkLst>
          <pc:docMk/>
          <pc:sldMk cId="4139516792" sldId="266"/>
        </pc:sldMkLst>
      </pc:sldChg>
      <pc:sldChg chg="addSp delSp modSp new mod ord">
        <pc:chgData name="Jankovec, Marko" userId="23aa4f11-36d9-420a-b12f-4bcbce630a75" providerId="ADAL" clId="{1AFB5835-6EAB-4F20-814C-048BCB59F544}" dt="2022-02-21T13:04:44.932" v="1972" actId="20577"/>
        <pc:sldMkLst>
          <pc:docMk/>
          <pc:sldMk cId="4036965564" sldId="267"/>
        </pc:sldMkLst>
        <pc:spChg chg="mod">
          <ac:chgData name="Jankovec, Marko" userId="23aa4f11-36d9-420a-b12f-4bcbce630a75" providerId="ADAL" clId="{1AFB5835-6EAB-4F20-814C-048BCB59F544}" dt="2022-02-21T13:04:44.932" v="1972" actId="20577"/>
          <ac:spMkLst>
            <pc:docMk/>
            <pc:sldMk cId="4036965564" sldId="267"/>
            <ac:spMk id="3" creationId="{BC30CF2B-EEBA-4130-A585-1013EB223E06}"/>
          </ac:spMkLst>
        </pc:spChg>
        <pc:spChg chg="del">
          <ac:chgData name="Jankovec, Marko" userId="23aa4f11-36d9-420a-b12f-4bcbce630a75" providerId="ADAL" clId="{1AFB5835-6EAB-4F20-814C-048BCB59F544}" dt="2022-02-20T20:24:44.160" v="504"/>
          <ac:spMkLst>
            <pc:docMk/>
            <pc:sldMk cId="4036965564" sldId="267"/>
            <ac:spMk id="6" creationId="{8ECA886A-5F9D-432F-921C-B9266A87B979}"/>
          </ac:spMkLst>
        </pc:spChg>
        <pc:picChg chg="add mod">
          <ac:chgData name="Jankovec, Marko" userId="23aa4f11-36d9-420a-b12f-4bcbce630a75" providerId="ADAL" clId="{1AFB5835-6EAB-4F20-814C-048BCB59F544}" dt="2022-02-20T20:24:44.160" v="504"/>
          <ac:picMkLst>
            <pc:docMk/>
            <pc:sldMk cId="4036965564" sldId="267"/>
            <ac:picMk id="7" creationId="{A2CB6BE1-9690-4DEB-AA6D-825EF5743A9B}"/>
          </ac:picMkLst>
        </pc:picChg>
      </pc:sldChg>
      <pc:sldChg chg="addSp delSp modSp new del mod">
        <pc:chgData name="Jankovec, Marko" userId="23aa4f11-36d9-420a-b12f-4bcbce630a75" providerId="ADAL" clId="{1AFB5835-6EAB-4F20-814C-048BCB59F544}" dt="2022-02-21T11:07:58.702" v="1140" actId="47"/>
        <pc:sldMkLst>
          <pc:docMk/>
          <pc:sldMk cId="377001882" sldId="268"/>
        </pc:sldMkLst>
        <pc:spChg chg="mod">
          <ac:chgData name="Jankovec, Marko" userId="23aa4f11-36d9-420a-b12f-4bcbce630a75" providerId="ADAL" clId="{1AFB5835-6EAB-4F20-814C-048BCB59F544}" dt="2022-02-20T20:36:37.124" v="523" actId="26606"/>
          <ac:spMkLst>
            <pc:docMk/>
            <pc:sldMk cId="377001882" sldId="268"/>
            <ac:spMk id="2" creationId="{4A365593-ED37-49B7-9C73-0DD8F531DBE1}"/>
          </ac:spMkLst>
        </pc:spChg>
        <pc:spChg chg="mod">
          <ac:chgData name="Jankovec, Marko" userId="23aa4f11-36d9-420a-b12f-4bcbce630a75" providerId="ADAL" clId="{1AFB5835-6EAB-4F20-814C-048BCB59F544}" dt="2022-02-20T20:43:32.425" v="923" actId="20577"/>
          <ac:spMkLst>
            <pc:docMk/>
            <pc:sldMk cId="377001882" sldId="268"/>
            <ac:spMk id="3" creationId="{059F7321-576F-4127-B527-862D816D4B97}"/>
          </ac:spMkLst>
        </pc:spChg>
        <pc:spChg chg="mod">
          <ac:chgData name="Jankovec, Marko" userId="23aa4f11-36d9-420a-b12f-4bcbce630a75" providerId="ADAL" clId="{1AFB5835-6EAB-4F20-814C-048BCB59F544}" dt="2022-02-20T20:36:37.124" v="523" actId="26606"/>
          <ac:spMkLst>
            <pc:docMk/>
            <pc:sldMk cId="377001882" sldId="268"/>
            <ac:spMk id="4" creationId="{1B7D6A18-A5A5-4814-A105-BC9A198A4B65}"/>
          </ac:spMkLst>
        </pc:spChg>
        <pc:spChg chg="mod">
          <ac:chgData name="Jankovec, Marko" userId="23aa4f11-36d9-420a-b12f-4bcbce630a75" providerId="ADAL" clId="{1AFB5835-6EAB-4F20-814C-048BCB59F544}" dt="2022-02-20T20:36:37.124" v="523" actId="26606"/>
          <ac:spMkLst>
            <pc:docMk/>
            <pc:sldMk cId="377001882" sldId="268"/>
            <ac:spMk id="5" creationId="{043513E9-B9D9-4BE9-8B1D-60E55B176DAC}"/>
          </ac:spMkLst>
        </pc:spChg>
        <pc:spChg chg="del">
          <ac:chgData name="Jankovec, Marko" userId="23aa4f11-36d9-420a-b12f-4bcbce630a75" providerId="ADAL" clId="{1AFB5835-6EAB-4F20-814C-048BCB59F544}" dt="2022-02-20T20:36:32.167" v="522" actId="22"/>
          <ac:spMkLst>
            <pc:docMk/>
            <pc:sldMk cId="377001882" sldId="268"/>
            <ac:spMk id="6" creationId="{575536DF-50B1-47FA-9CF3-FAD4B5F74C55}"/>
          </ac:spMkLst>
        </pc:spChg>
        <pc:spChg chg="add del mod">
          <ac:chgData name="Jankovec, Marko" userId="23aa4f11-36d9-420a-b12f-4bcbce630a75" providerId="ADAL" clId="{1AFB5835-6EAB-4F20-814C-048BCB59F544}" dt="2022-02-20T20:37:31.500" v="529" actId="22"/>
          <ac:spMkLst>
            <pc:docMk/>
            <pc:sldMk cId="377001882" sldId="268"/>
            <ac:spMk id="10" creationId="{F5E9C22D-496D-474C-BD7C-F11BB5921FC2}"/>
          </ac:spMkLst>
        </pc:spChg>
        <pc:spChg chg="add del mod">
          <ac:chgData name="Jankovec, Marko" userId="23aa4f11-36d9-420a-b12f-4bcbce630a75" providerId="ADAL" clId="{1AFB5835-6EAB-4F20-814C-048BCB59F544}" dt="2022-02-20T20:41:20.402" v="702" actId="22"/>
          <ac:spMkLst>
            <pc:docMk/>
            <pc:sldMk cId="377001882" sldId="268"/>
            <ac:spMk id="14" creationId="{45223C69-9464-4A5A-8726-47E7A08104CF}"/>
          </ac:spMkLst>
        </pc:spChg>
        <pc:picChg chg="add del mod ord modCrop">
          <ac:chgData name="Jankovec, Marko" userId="23aa4f11-36d9-420a-b12f-4bcbce630a75" providerId="ADAL" clId="{1AFB5835-6EAB-4F20-814C-048BCB59F544}" dt="2022-02-20T20:37:11.569" v="528" actId="478"/>
          <ac:picMkLst>
            <pc:docMk/>
            <pc:sldMk cId="377001882" sldId="268"/>
            <ac:picMk id="8" creationId="{30D573CA-C7D7-4257-88AC-4D3CCE518AAB}"/>
          </ac:picMkLst>
        </pc:picChg>
        <pc:picChg chg="add del mod ord modCrop">
          <ac:chgData name="Jankovec, Marko" userId="23aa4f11-36d9-420a-b12f-4bcbce630a75" providerId="ADAL" clId="{1AFB5835-6EAB-4F20-814C-048BCB59F544}" dt="2022-02-20T20:40:52.008" v="701" actId="478"/>
          <ac:picMkLst>
            <pc:docMk/>
            <pc:sldMk cId="377001882" sldId="268"/>
            <ac:picMk id="12" creationId="{E60F853D-BFAE-46C3-A9B4-F81A69A89CF0}"/>
          </ac:picMkLst>
        </pc:picChg>
        <pc:picChg chg="add mod ord">
          <ac:chgData name="Jankovec, Marko" userId="23aa4f11-36d9-420a-b12f-4bcbce630a75" providerId="ADAL" clId="{1AFB5835-6EAB-4F20-814C-048BCB59F544}" dt="2022-02-20T20:41:20.402" v="702" actId="22"/>
          <ac:picMkLst>
            <pc:docMk/>
            <pc:sldMk cId="377001882" sldId="268"/>
            <ac:picMk id="16" creationId="{0554717A-3869-476A-8CE3-B874CDF3B274}"/>
          </ac:picMkLst>
        </pc:picChg>
      </pc:sldChg>
      <pc:sldChg chg="modSp new mod">
        <pc:chgData name="Jankovec, Marko" userId="23aa4f11-36d9-420a-b12f-4bcbce630a75" providerId="ADAL" clId="{1AFB5835-6EAB-4F20-814C-048BCB59F544}" dt="2022-02-21T11:15:11.922" v="1317" actId="6549"/>
        <pc:sldMkLst>
          <pc:docMk/>
          <pc:sldMk cId="3306786173" sldId="269"/>
        </pc:sldMkLst>
        <pc:spChg chg="mod">
          <ac:chgData name="Jankovec, Marko" userId="23aa4f11-36d9-420a-b12f-4bcbce630a75" providerId="ADAL" clId="{1AFB5835-6EAB-4F20-814C-048BCB59F544}" dt="2022-02-20T20:38:09.513" v="598" actId="20577"/>
          <ac:spMkLst>
            <pc:docMk/>
            <pc:sldMk cId="3306786173" sldId="269"/>
            <ac:spMk id="3" creationId="{F547CF0C-077D-4FEF-ACF0-46F32F935064}"/>
          </ac:spMkLst>
        </pc:spChg>
        <pc:spChg chg="mod">
          <ac:chgData name="Jankovec, Marko" userId="23aa4f11-36d9-420a-b12f-4bcbce630a75" providerId="ADAL" clId="{1AFB5835-6EAB-4F20-814C-048BCB59F544}" dt="2022-02-21T11:15:11.922" v="1317" actId="6549"/>
          <ac:spMkLst>
            <pc:docMk/>
            <pc:sldMk cId="3306786173" sldId="269"/>
            <ac:spMk id="6" creationId="{7105A43B-CDB3-45A2-AC4E-16D5F1B6EA2F}"/>
          </ac:spMkLst>
        </pc:spChg>
      </pc:sldChg>
      <pc:sldChg chg="add del">
        <pc:chgData name="Jankovec, Marko" userId="23aa4f11-36d9-420a-b12f-4bcbce630a75" providerId="ADAL" clId="{1AFB5835-6EAB-4F20-814C-048BCB59F544}" dt="2022-02-20T20:49:28.434" v="938" actId="47"/>
        <pc:sldMkLst>
          <pc:docMk/>
          <pc:sldMk cId="756421714" sldId="270"/>
        </pc:sldMkLst>
      </pc:sldChg>
      <pc:sldChg chg="addSp delSp modSp add del mod">
        <pc:chgData name="Jankovec, Marko" userId="23aa4f11-36d9-420a-b12f-4bcbce630a75" providerId="ADAL" clId="{1AFB5835-6EAB-4F20-814C-048BCB59F544}" dt="2022-02-21T11:07:58.702" v="1140" actId="47"/>
        <pc:sldMkLst>
          <pc:docMk/>
          <pc:sldMk cId="3308519577" sldId="271"/>
        </pc:sldMkLst>
        <pc:spChg chg="mod">
          <ac:chgData name="Jankovec, Marko" userId="23aa4f11-36d9-420a-b12f-4bcbce630a75" providerId="ADAL" clId="{1AFB5835-6EAB-4F20-814C-048BCB59F544}" dt="2022-02-20T20:43:19.545" v="907" actId="20577"/>
          <ac:spMkLst>
            <pc:docMk/>
            <pc:sldMk cId="3308519577" sldId="271"/>
            <ac:spMk id="3" creationId="{059F7321-576F-4127-B527-862D816D4B97}"/>
          </ac:spMkLst>
        </pc:spChg>
        <pc:spChg chg="add del mod">
          <ac:chgData name="Jankovec, Marko" userId="23aa4f11-36d9-420a-b12f-4bcbce630a75" providerId="ADAL" clId="{1AFB5835-6EAB-4F20-814C-048BCB59F544}" dt="2022-02-20T20:41:56.701" v="752" actId="22"/>
          <ac:spMkLst>
            <pc:docMk/>
            <pc:sldMk cId="3308519577" sldId="271"/>
            <ac:spMk id="7" creationId="{6BC623C2-C9DC-476B-BE60-7EB160DA6CE7}"/>
          </ac:spMkLst>
        </pc:spChg>
        <pc:picChg chg="add mod ord">
          <ac:chgData name="Jankovec, Marko" userId="23aa4f11-36d9-420a-b12f-4bcbce630a75" providerId="ADAL" clId="{1AFB5835-6EAB-4F20-814C-048BCB59F544}" dt="2022-02-20T20:41:56.701" v="752" actId="22"/>
          <ac:picMkLst>
            <pc:docMk/>
            <pc:sldMk cId="3308519577" sldId="271"/>
            <ac:picMk id="9" creationId="{31F365D8-0FAC-4F0B-B76C-9D4D0BB74DD4}"/>
          </ac:picMkLst>
        </pc:picChg>
        <pc:picChg chg="del">
          <ac:chgData name="Jankovec, Marko" userId="23aa4f11-36d9-420a-b12f-4bcbce630a75" providerId="ADAL" clId="{1AFB5835-6EAB-4F20-814C-048BCB59F544}" dt="2022-02-20T20:41:31.981" v="706" actId="478"/>
          <ac:picMkLst>
            <pc:docMk/>
            <pc:sldMk cId="3308519577" sldId="271"/>
            <ac:picMk id="16" creationId="{0554717A-3869-476A-8CE3-B874CDF3B274}"/>
          </ac:picMkLst>
        </pc:picChg>
      </pc:sldChg>
      <pc:sldChg chg="addSp delSp modSp add del mod">
        <pc:chgData name="Jankovec, Marko" userId="23aa4f11-36d9-420a-b12f-4bcbce630a75" providerId="ADAL" clId="{1AFB5835-6EAB-4F20-814C-048BCB59F544}" dt="2022-02-21T11:07:58.702" v="1140" actId="47"/>
        <pc:sldMkLst>
          <pc:docMk/>
          <pc:sldMk cId="1827512868" sldId="272"/>
        </pc:sldMkLst>
        <pc:spChg chg="mod">
          <ac:chgData name="Jankovec, Marko" userId="23aa4f11-36d9-420a-b12f-4bcbce630a75" providerId="ADAL" clId="{1AFB5835-6EAB-4F20-814C-048BCB59F544}" dt="2022-02-20T20:43:12.595" v="891" actId="20577"/>
          <ac:spMkLst>
            <pc:docMk/>
            <pc:sldMk cId="1827512868" sldId="272"/>
            <ac:spMk id="3" creationId="{059F7321-576F-4127-B527-862D816D4B97}"/>
          </ac:spMkLst>
        </pc:spChg>
        <pc:spChg chg="add del mod">
          <ac:chgData name="Jankovec, Marko" userId="23aa4f11-36d9-420a-b12f-4bcbce630a75" providerId="ADAL" clId="{1AFB5835-6EAB-4F20-814C-048BCB59F544}" dt="2022-02-20T20:42:22.409" v="789" actId="22"/>
          <ac:spMkLst>
            <pc:docMk/>
            <pc:sldMk cId="1827512868" sldId="272"/>
            <ac:spMk id="7" creationId="{2BDD4D2B-EC01-4090-A80E-AE896A9594CA}"/>
          </ac:spMkLst>
        </pc:spChg>
        <pc:picChg chg="add mod ord">
          <ac:chgData name="Jankovec, Marko" userId="23aa4f11-36d9-420a-b12f-4bcbce630a75" providerId="ADAL" clId="{1AFB5835-6EAB-4F20-814C-048BCB59F544}" dt="2022-02-20T20:42:22.409" v="789" actId="22"/>
          <ac:picMkLst>
            <pc:docMk/>
            <pc:sldMk cId="1827512868" sldId="272"/>
            <ac:picMk id="9" creationId="{A3901D2E-C20B-4B08-810C-08B89F4205C5}"/>
          </ac:picMkLst>
        </pc:picChg>
        <pc:picChg chg="del mod">
          <ac:chgData name="Jankovec, Marko" userId="23aa4f11-36d9-420a-b12f-4bcbce630a75" providerId="ADAL" clId="{1AFB5835-6EAB-4F20-814C-048BCB59F544}" dt="2022-02-20T20:42:14.005" v="788" actId="478"/>
          <ac:picMkLst>
            <pc:docMk/>
            <pc:sldMk cId="1827512868" sldId="272"/>
            <ac:picMk id="16" creationId="{0554717A-3869-476A-8CE3-B874CDF3B274}"/>
          </ac:picMkLst>
        </pc:picChg>
      </pc:sldChg>
      <pc:sldChg chg="addSp delSp modSp new del mod modAnim">
        <pc:chgData name="Jankovec, Marko" userId="23aa4f11-36d9-420a-b12f-4bcbce630a75" providerId="ADAL" clId="{1AFB5835-6EAB-4F20-814C-048BCB59F544}" dt="2022-02-21T11:07:58.702" v="1140" actId="47"/>
        <pc:sldMkLst>
          <pc:docMk/>
          <pc:sldMk cId="4286821986" sldId="273"/>
        </pc:sldMkLst>
        <pc:spChg chg="mod">
          <ac:chgData name="Jankovec, Marko" userId="23aa4f11-36d9-420a-b12f-4bcbce630a75" providerId="ADAL" clId="{1AFB5835-6EAB-4F20-814C-048BCB59F544}" dt="2022-02-20T20:49:42.990" v="972" actId="20577"/>
          <ac:spMkLst>
            <pc:docMk/>
            <pc:sldMk cId="4286821986" sldId="273"/>
            <ac:spMk id="3" creationId="{EAB2CFBC-03A3-4CAB-B928-6F28A5E993DE}"/>
          </ac:spMkLst>
        </pc:spChg>
        <pc:spChg chg="del">
          <ac:chgData name="Jankovec, Marko" userId="23aa4f11-36d9-420a-b12f-4bcbce630a75" providerId="ADAL" clId="{1AFB5835-6EAB-4F20-814C-048BCB59F544}" dt="2022-02-20T20:45:53.230" v="925"/>
          <ac:spMkLst>
            <pc:docMk/>
            <pc:sldMk cId="4286821986" sldId="273"/>
            <ac:spMk id="6" creationId="{91317E81-7387-4186-A1C7-244768921F2A}"/>
          </ac:spMkLst>
        </pc:spChg>
        <pc:picChg chg="add mod">
          <ac:chgData name="Jankovec, Marko" userId="23aa4f11-36d9-420a-b12f-4bcbce630a75" providerId="ADAL" clId="{1AFB5835-6EAB-4F20-814C-048BCB59F544}" dt="2022-02-20T20:45:58.052" v="935" actId="1076"/>
          <ac:picMkLst>
            <pc:docMk/>
            <pc:sldMk cId="4286821986" sldId="273"/>
            <ac:picMk id="7" creationId="{7FD34B50-AF81-486D-97BF-E6BBA13EFA44}"/>
          </ac:picMkLst>
        </pc:picChg>
      </pc:sldChg>
      <pc:sldChg chg="add del">
        <pc:chgData name="Jankovec, Marko" userId="23aa4f11-36d9-420a-b12f-4bcbce630a75" providerId="ADAL" clId="{1AFB5835-6EAB-4F20-814C-048BCB59F544}" dt="2022-02-21T11:07:58.702" v="1140" actId="47"/>
        <pc:sldMkLst>
          <pc:docMk/>
          <pc:sldMk cId="2361519074" sldId="274"/>
        </pc:sldMkLst>
      </pc:sldChg>
      <pc:sldChg chg="addSp delSp modSp new del mod">
        <pc:chgData name="Jankovec, Marko" userId="23aa4f11-36d9-420a-b12f-4bcbce630a75" providerId="ADAL" clId="{1AFB5835-6EAB-4F20-814C-048BCB59F544}" dt="2022-02-21T11:07:58.702" v="1140" actId="47"/>
        <pc:sldMkLst>
          <pc:docMk/>
          <pc:sldMk cId="3714852433" sldId="275"/>
        </pc:sldMkLst>
        <pc:spChg chg="mod">
          <ac:chgData name="Jankovec, Marko" userId="23aa4f11-36d9-420a-b12f-4bcbce630a75" providerId="ADAL" clId="{1AFB5835-6EAB-4F20-814C-048BCB59F544}" dt="2022-02-20T20:50:17.722" v="1020" actId="20577"/>
          <ac:spMkLst>
            <pc:docMk/>
            <pc:sldMk cId="3714852433" sldId="275"/>
            <ac:spMk id="3" creationId="{59588B57-A3C9-4D2B-95BB-B385B91FF46E}"/>
          </ac:spMkLst>
        </pc:spChg>
        <pc:spChg chg="del">
          <ac:chgData name="Jankovec, Marko" userId="23aa4f11-36d9-420a-b12f-4bcbce630a75" providerId="ADAL" clId="{1AFB5835-6EAB-4F20-814C-048BCB59F544}" dt="2022-02-20T20:57:54.727" v="1021"/>
          <ac:spMkLst>
            <pc:docMk/>
            <pc:sldMk cId="3714852433" sldId="275"/>
            <ac:spMk id="6" creationId="{CF1A44F8-58A4-4AF7-86F0-A66DCD93BF58}"/>
          </ac:spMkLst>
        </pc:spChg>
        <pc:picChg chg="add mod modCrop">
          <ac:chgData name="Jankovec, Marko" userId="23aa4f11-36d9-420a-b12f-4bcbce630a75" providerId="ADAL" clId="{1AFB5835-6EAB-4F20-814C-048BCB59F544}" dt="2022-02-20T20:58:12.914" v="1030" actId="1076"/>
          <ac:picMkLst>
            <pc:docMk/>
            <pc:sldMk cId="3714852433" sldId="275"/>
            <ac:picMk id="8" creationId="{D8C0781A-3539-403A-B41C-DED978BEA27C}"/>
          </ac:picMkLst>
        </pc:picChg>
      </pc:sldChg>
      <pc:sldChg chg="addSp delSp modSp new del mod">
        <pc:chgData name="Jankovec, Marko" userId="23aa4f11-36d9-420a-b12f-4bcbce630a75" providerId="ADAL" clId="{1AFB5835-6EAB-4F20-814C-048BCB59F544}" dt="2022-02-21T11:07:58.702" v="1140" actId="47"/>
        <pc:sldMkLst>
          <pc:docMk/>
          <pc:sldMk cId="774358378" sldId="276"/>
        </pc:sldMkLst>
        <pc:spChg chg="mod">
          <ac:chgData name="Jankovec, Marko" userId="23aa4f11-36d9-420a-b12f-4bcbce630a75" providerId="ADAL" clId="{1AFB5835-6EAB-4F20-814C-048BCB59F544}" dt="2022-02-20T20:58:38.344" v="1066" actId="20577"/>
          <ac:spMkLst>
            <pc:docMk/>
            <pc:sldMk cId="774358378" sldId="276"/>
            <ac:spMk id="3" creationId="{E4E4BEA3-7541-4C93-9907-557F07BCD226}"/>
          </ac:spMkLst>
        </pc:spChg>
        <pc:spChg chg="del">
          <ac:chgData name="Jankovec, Marko" userId="23aa4f11-36d9-420a-b12f-4bcbce630a75" providerId="ADAL" clId="{1AFB5835-6EAB-4F20-814C-048BCB59F544}" dt="2022-02-20T21:00:21.198" v="1067" actId="22"/>
          <ac:spMkLst>
            <pc:docMk/>
            <pc:sldMk cId="774358378" sldId="276"/>
            <ac:spMk id="6" creationId="{BE3D66AC-5266-499C-9A71-E7BACE1D0B3E}"/>
          </ac:spMkLst>
        </pc:spChg>
        <pc:spChg chg="add del mod">
          <ac:chgData name="Jankovec, Marko" userId="23aa4f11-36d9-420a-b12f-4bcbce630a75" providerId="ADAL" clId="{1AFB5835-6EAB-4F20-814C-048BCB59F544}" dt="2022-02-20T21:00:37.622" v="1071"/>
          <ac:spMkLst>
            <pc:docMk/>
            <pc:sldMk cId="774358378" sldId="276"/>
            <ac:spMk id="10" creationId="{9C224EEC-6FF7-44E1-9815-B845A6E6FA18}"/>
          </ac:spMkLst>
        </pc:spChg>
        <pc:spChg chg="add del mod">
          <ac:chgData name="Jankovec, Marko" userId="23aa4f11-36d9-420a-b12f-4bcbce630a75" providerId="ADAL" clId="{1AFB5835-6EAB-4F20-814C-048BCB59F544}" dt="2022-02-20T21:01:01.562" v="1075" actId="22"/>
          <ac:spMkLst>
            <pc:docMk/>
            <pc:sldMk cId="774358378" sldId="276"/>
            <ac:spMk id="16" creationId="{A3E06EDF-008F-4392-A7DB-1144E2BC62C1}"/>
          </ac:spMkLst>
        </pc:spChg>
        <pc:picChg chg="add del mod ord">
          <ac:chgData name="Jankovec, Marko" userId="23aa4f11-36d9-420a-b12f-4bcbce630a75" providerId="ADAL" clId="{1AFB5835-6EAB-4F20-814C-048BCB59F544}" dt="2022-02-20T21:00:27.209" v="1068" actId="478"/>
          <ac:picMkLst>
            <pc:docMk/>
            <pc:sldMk cId="774358378" sldId="276"/>
            <ac:picMk id="8" creationId="{9A2AD17E-DEAF-4370-AA22-6AA7049B281D}"/>
          </ac:picMkLst>
        </pc:picChg>
        <pc:picChg chg="add del">
          <ac:chgData name="Jankovec, Marko" userId="23aa4f11-36d9-420a-b12f-4bcbce630a75" providerId="ADAL" clId="{1AFB5835-6EAB-4F20-814C-048BCB59F544}" dt="2022-02-20T21:00:35.573" v="1070" actId="21"/>
          <ac:picMkLst>
            <pc:docMk/>
            <pc:sldMk cId="774358378" sldId="276"/>
            <ac:picMk id="12" creationId="{543938C6-DC6B-429B-91D9-C4AB0F226685}"/>
          </ac:picMkLst>
        </pc:picChg>
        <pc:picChg chg="add del mod">
          <ac:chgData name="Jankovec, Marko" userId="23aa4f11-36d9-420a-b12f-4bcbce630a75" providerId="ADAL" clId="{1AFB5835-6EAB-4F20-814C-048BCB59F544}" dt="2022-02-20T21:00:42.089" v="1074" actId="478"/>
          <ac:picMkLst>
            <pc:docMk/>
            <pc:sldMk cId="774358378" sldId="276"/>
            <ac:picMk id="13" creationId="{3CF33F38-9B36-4D49-BE63-C58E3B3F4D43}"/>
          </ac:picMkLst>
        </pc:picChg>
        <pc:picChg chg="add del mod">
          <ac:chgData name="Jankovec, Marko" userId="23aa4f11-36d9-420a-b12f-4bcbce630a75" providerId="ADAL" clId="{1AFB5835-6EAB-4F20-814C-048BCB59F544}" dt="2022-02-20T21:00:38.809" v="1073" actId="21"/>
          <ac:picMkLst>
            <pc:docMk/>
            <pc:sldMk cId="774358378" sldId="276"/>
            <ac:picMk id="14" creationId="{51283B89-5986-4A9F-B983-FEE1C8043606}"/>
          </ac:picMkLst>
        </pc:picChg>
        <pc:picChg chg="add mod ord">
          <ac:chgData name="Jankovec, Marko" userId="23aa4f11-36d9-420a-b12f-4bcbce630a75" providerId="ADAL" clId="{1AFB5835-6EAB-4F20-814C-048BCB59F544}" dt="2022-02-20T21:01:01.562" v="1075" actId="22"/>
          <ac:picMkLst>
            <pc:docMk/>
            <pc:sldMk cId="774358378" sldId="276"/>
            <ac:picMk id="18" creationId="{47193701-60BD-4A15-8D3F-3358B0E3D625}"/>
          </ac:picMkLst>
        </pc:picChg>
      </pc:sldChg>
      <pc:sldChg chg="addSp delSp modSp new del mod modAnim">
        <pc:chgData name="Jankovec, Marko" userId="23aa4f11-36d9-420a-b12f-4bcbce630a75" providerId="ADAL" clId="{1AFB5835-6EAB-4F20-814C-048BCB59F544}" dt="2022-02-21T11:07:58.702" v="1140" actId="47"/>
        <pc:sldMkLst>
          <pc:docMk/>
          <pc:sldMk cId="3855378608" sldId="277"/>
        </pc:sldMkLst>
        <pc:spChg chg="mod">
          <ac:chgData name="Jankovec, Marko" userId="23aa4f11-36d9-420a-b12f-4bcbce630a75" providerId="ADAL" clId="{1AFB5835-6EAB-4F20-814C-048BCB59F544}" dt="2022-02-20T21:01:22.980" v="1080" actId="20577"/>
          <ac:spMkLst>
            <pc:docMk/>
            <pc:sldMk cId="3855378608" sldId="277"/>
            <ac:spMk id="3" creationId="{E53EC9B2-4DEC-46E6-B741-698DD3BCEBF5}"/>
          </ac:spMkLst>
        </pc:spChg>
        <pc:spChg chg="del">
          <ac:chgData name="Jankovec, Marko" userId="23aa4f11-36d9-420a-b12f-4bcbce630a75" providerId="ADAL" clId="{1AFB5835-6EAB-4F20-814C-048BCB59F544}" dt="2022-02-20T21:01:29.402" v="1081"/>
          <ac:spMkLst>
            <pc:docMk/>
            <pc:sldMk cId="3855378608" sldId="277"/>
            <ac:spMk id="6" creationId="{0C5A9B86-60EB-4E86-9D95-9C0DB87C9697}"/>
          </ac:spMkLst>
        </pc:spChg>
        <pc:picChg chg="add mod">
          <ac:chgData name="Jankovec, Marko" userId="23aa4f11-36d9-420a-b12f-4bcbce630a75" providerId="ADAL" clId="{1AFB5835-6EAB-4F20-814C-048BCB59F544}" dt="2022-02-20T21:01:29.402" v="1081"/>
          <ac:picMkLst>
            <pc:docMk/>
            <pc:sldMk cId="3855378608" sldId="277"/>
            <ac:picMk id="7" creationId="{5C4D91BC-C1DD-4923-8EBC-01A934E7D093}"/>
          </ac:picMkLst>
        </pc:picChg>
      </pc:sldChg>
      <pc:sldChg chg="addSp delSp modSp new mod">
        <pc:chgData name="Jankovec, Marko" userId="23aa4f11-36d9-420a-b12f-4bcbce630a75" providerId="ADAL" clId="{1AFB5835-6EAB-4F20-814C-048BCB59F544}" dt="2022-02-21T11:22:54.716" v="1347" actId="1076"/>
        <pc:sldMkLst>
          <pc:docMk/>
          <pc:sldMk cId="1327297596" sldId="278"/>
        </pc:sldMkLst>
        <pc:spChg chg="mod">
          <ac:chgData name="Jankovec, Marko" userId="23aa4f11-36d9-420a-b12f-4bcbce630a75" providerId="ADAL" clId="{1AFB5835-6EAB-4F20-814C-048BCB59F544}" dt="2022-02-21T11:10:01.438" v="1165" actId="20577"/>
          <ac:spMkLst>
            <pc:docMk/>
            <pc:sldMk cId="1327297596" sldId="278"/>
            <ac:spMk id="3" creationId="{9FEA469F-F154-4DA6-9EAC-C0A8088EEB1C}"/>
          </ac:spMkLst>
        </pc:spChg>
        <pc:spChg chg="del">
          <ac:chgData name="Jankovec, Marko" userId="23aa4f11-36d9-420a-b12f-4bcbce630a75" providerId="ADAL" clId="{1AFB5835-6EAB-4F20-814C-048BCB59F544}" dt="2022-02-21T11:09:45.982" v="1141" actId="22"/>
          <ac:spMkLst>
            <pc:docMk/>
            <pc:sldMk cId="1327297596" sldId="278"/>
            <ac:spMk id="6" creationId="{06A044D3-8A82-4131-A06D-44AC0B83B089}"/>
          </ac:spMkLst>
        </pc:spChg>
        <pc:spChg chg="add mod">
          <ac:chgData name="Jankovec, Marko" userId="23aa4f11-36d9-420a-b12f-4bcbce630a75" providerId="ADAL" clId="{1AFB5835-6EAB-4F20-814C-048BCB59F544}" dt="2022-02-21T11:22:52.320" v="1346" actId="1076"/>
          <ac:spMkLst>
            <pc:docMk/>
            <pc:sldMk cId="1327297596" sldId="278"/>
            <ac:spMk id="13" creationId="{05894E57-C37F-4095-8DDF-75AAC1F23CBF}"/>
          </ac:spMkLst>
        </pc:spChg>
        <pc:spChg chg="add mod">
          <ac:chgData name="Jankovec, Marko" userId="23aa4f11-36d9-420a-b12f-4bcbce630a75" providerId="ADAL" clId="{1AFB5835-6EAB-4F20-814C-048BCB59F544}" dt="2022-02-21T11:22:52.320" v="1346" actId="1076"/>
          <ac:spMkLst>
            <pc:docMk/>
            <pc:sldMk cId="1327297596" sldId="278"/>
            <ac:spMk id="14" creationId="{34984D9A-4923-4F55-A863-6ACC0C706C91}"/>
          </ac:spMkLst>
        </pc:spChg>
        <pc:spChg chg="add mod">
          <ac:chgData name="Jankovec, Marko" userId="23aa4f11-36d9-420a-b12f-4bcbce630a75" providerId="ADAL" clId="{1AFB5835-6EAB-4F20-814C-048BCB59F544}" dt="2022-02-21T11:22:52.320" v="1346" actId="1076"/>
          <ac:spMkLst>
            <pc:docMk/>
            <pc:sldMk cId="1327297596" sldId="278"/>
            <ac:spMk id="15" creationId="{49292E7C-334C-4E6D-8942-E6019067647F}"/>
          </ac:spMkLst>
        </pc:spChg>
        <pc:spChg chg="add mod">
          <ac:chgData name="Jankovec, Marko" userId="23aa4f11-36d9-420a-b12f-4bcbce630a75" providerId="ADAL" clId="{1AFB5835-6EAB-4F20-814C-048BCB59F544}" dt="2022-02-21T11:22:52.320" v="1346" actId="1076"/>
          <ac:spMkLst>
            <pc:docMk/>
            <pc:sldMk cId="1327297596" sldId="278"/>
            <ac:spMk id="16" creationId="{62E96730-7A5C-44F2-A533-7F28D6E1CCC8}"/>
          </ac:spMkLst>
        </pc:spChg>
        <pc:spChg chg="add mod">
          <ac:chgData name="Jankovec, Marko" userId="23aa4f11-36d9-420a-b12f-4bcbce630a75" providerId="ADAL" clId="{1AFB5835-6EAB-4F20-814C-048BCB59F544}" dt="2022-02-21T11:22:54.716" v="1347" actId="1076"/>
          <ac:spMkLst>
            <pc:docMk/>
            <pc:sldMk cId="1327297596" sldId="278"/>
            <ac:spMk id="17" creationId="{48F5FACB-3413-486F-8CA2-128D8601967C}"/>
          </ac:spMkLst>
        </pc:spChg>
        <pc:spChg chg="add mod">
          <ac:chgData name="Jankovec, Marko" userId="23aa4f11-36d9-420a-b12f-4bcbce630a75" providerId="ADAL" clId="{1AFB5835-6EAB-4F20-814C-048BCB59F544}" dt="2022-02-21T11:22:52.320" v="1346" actId="1076"/>
          <ac:spMkLst>
            <pc:docMk/>
            <pc:sldMk cId="1327297596" sldId="278"/>
            <ac:spMk id="18" creationId="{DBB4206B-BAF7-48AF-A818-F13ADFFD3CDE}"/>
          </ac:spMkLst>
        </pc:spChg>
        <pc:spChg chg="add mod">
          <ac:chgData name="Jankovec, Marko" userId="23aa4f11-36d9-420a-b12f-4bcbce630a75" providerId="ADAL" clId="{1AFB5835-6EAB-4F20-814C-048BCB59F544}" dt="2022-02-21T11:22:52.320" v="1346" actId="1076"/>
          <ac:spMkLst>
            <pc:docMk/>
            <pc:sldMk cId="1327297596" sldId="278"/>
            <ac:spMk id="19" creationId="{D7BCC97D-9A60-429A-B38B-C1644987EEBD}"/>
          </ac:spMkLst>
        </pc:spChg>
        <pc:spChg chg="add del mod">
          <ac:chgData name="Jankovec, Marko" userId="23aa4f11-36d9-420a-b12f-4bcbce630a75" providerId="ADAL" clId="{1AFB5835-6EAB-4F20-814C-048BCB59F544}" dt="2022-02-21T11:22:19.607" v="1340" actId="22"/>
          <ac:spMkLst>
            <pc:docMk/>
            <pc:sldMk cId="1327297596" sldId="278"/>
            <ac:spMk id="21" creationId="{F633F8D4-3728-43B7-93A2-F3FC9DC2AD26}"/>
          </ac:spMkLst>
        </pc:spChg>
        <pc:spChg chg="add del mod">
          <ac:chgData name="Jankovec, Marko" userId="23aa4f11-36d9-420a-b12f-4bcbce630a75" providerId="ADAL" clId="{1AFB5835-6EAB-4F20-814C-048BCB59F544}" dt="2022-02-21T11:22:23.311" v="1342" actId="22"/>
          <ac:spMkLst>
            <pc:docMk/>
            <pc:sldMk cId="1327297596" sldId="278"/>
            <ac:spMk id="25" creationId="{543D56AB-A32A-4132-85C9-C2B4F0C9C4CA}"/>
          </ac:spMkLst>
        </pc:spChg>
        <pc:spChg chg="add del mod">
          <ac:chgData name="Jankovec, Marko" userId="23aa4f11-36d9-420a-b12f-4bcbce630a75" providerId="ADAL" clId="{1AFB5835-6EAB-4F20-814C-048BCB59F544}" dt="2022-02-21T11:22:40.587" v="1344" actId="22"/>
          <ac:spMkLst>
            <pc:docMk/>
            <pc:sldMk cId="1327297596" sldId="278"/>
            <ac:spMk id="29" creationId="{D9D5F966-C3B0-4803-AC99-4581DDA87E8D}"/>
          </ac:spMkLst>
        </pc:spChg>
        <pc:picChg chg="add del mod ord">
          <ac:chgData name="Jankovec, Marko" userId="23aa4f11-36d9-420a-b12f-4bcbce630a75" providerId="ADAL" clId="{1AFB5835-6EAB-4F20-814C-048BCB59F544}" dt="2022-02-21T11:22:13.333" v="1339" actId="478"/>
          <ac:picMkLst>
            <pc:docMk/>
            <pc:sldMk cId="1327297596" sldId="278"/>
            <ac:picMk id="8" creationId="{6B1D2C9D-2889-440B-977D-A66CCBFAC8BF}"/>
          </ac:picMkLst>
        </pc:picChg>
        <pc:picChg chg="add del">
          <ac:chgData name="Jankovec, Marko" userId="23aa4f11-36d9-420a-b12f-4bcbce630a75" providerId="ADAL" clId="{1AFB5835-6EAB-4F20-814C-048BCB59F544}" dt="2022-02-21T11:10:09.017" v="1167" actId="478"/>
          <ac:picMkLst>
            <pc:docMk/>
            <pc:sldMk cId="1327297596" sldId="278"/>
            <ac:picMk id="10" creationId="{7E024521-9ED1-48EF-945F-E3385B7AB112}"/>
          </ac:picMkLst>
        </pc:picChg>
        <pc:picChg chg="add del">
          <ac:chgData name="Jankovec, Marko" userId="23aa4f11-36d9-420a-b12f-4bcbce630a75" providerId="ADAL" clId="{1AFB5835-6EAB-4F20-814C-048BCB59F544}" dt="2022-02-21T11:10:11.050" v="1169" actId="478"/>
          <ac:picMkLst>
            <pc:docMk/>
            <pc:sldMk cId="1327297596" sldId="278"/>
            <ac:picMk id="12" creationId="{904A0532-3AC2-4FDD-992D-2413F0A1F29C}"/>
          </ac:picMkLst>
        </pc:picChg>
        <pc:picChg chg="add del mod ord">
          <ac:chgData name="Jankovec, Marko" userId="23aa4f11-36d9-420a-b12f-4bcbce630a75" providerId="ADAL" clId="{1AFB5835-6EAB-4F20-814C-048BCB59F544}" dt="2022-02-21T11:22:21.108" v="1341" actId="478"/>
          <ac:picMkLst>
            <pc:docMk/>
            <pc:sldMk cId="1327297596" sldId="278"/>
            <ac:picMk id="23" creationId="{1746C2A7-A0D5-448A-9400-7D8657F86672}"/>
          </ac:picMkLst>
        </pc:picChg>
        <pc:picChg chg="add del mod ord">
          <ac:chgData name="Jankovec, Marko" userId="23aa4f11-36d9-420a-b12f-4bcbce630a75" providerId="ADAL" clId="{1AFB5835-6EAB-4F20-814C-048BCB59F544}" dt="2022-02-21T11:22:24.356" v="1343" actId="478"/>
          <ac:picMkLst>
            <pc:docMk/>
            <pc:sldMk cId="1327297596" sldId="278"/>
            <ac:picMk id="27" creationId="{5A6A1CF3-9C0B-4B95-9780-6154D2BBC303}"/>
          </ac:picMkLst>
        </pc:picChg>
        <pc:picChg chg="add mod ord">
          <ac:chgData name="Jankovec, Marko" userId="23aa4f11-36d9-420a-b12f-4bcbce630a75" providerId="ADAL" clId="{1AFB5835-6EAB-4F20-814C-048BCB59F544}" dt="2022-02-21T11:22:44.881" v="1345" actId="167"/>
          <ac:picMkLst>
            <pc:docMk/>
            <pc:sldMk cId="1327297596" sldId="278"/>
            <ac:picMk id="31" creationId="{A5296BAA-554B-4572-BE17-8463C4143840}"/>
          </ac:picMkLst>
        </pc:picChg>
      </pc:sldChg>
      <pc:sldChg chg="addSp delSp modSp new mod">
        <pc:chgData name="Jankovec, Marko" userId="23aa4f11-36d9-420a-b12f-4bcbce630a75" providerId="ADAL" clId="{1AFB5835-6EAB-4F20-814C-048BCB59F544}" dt="2022-02-21T11:23:02.430" v="1348" actId="22"/>
        <pc:sldMkLst>
          <pc:docMk/>
          <pc:sldMk cId="3646239465" sldId="279"/>
        </pc:sldMkLst>
        <pc:spChg chg="mod">
          <ac:chgData name="Jankovec, Marko" userId="23aa4f11-36d9-420a-b12f-4bcbce630a75" providerId="ADAL" clId="{1AFB5835-6EAB-4F20-814C-048BCB59F544}" dt="2022-02-21T11:11:23.559" v="1218" actId="20577"/>
          <ac:spMkLst>
            <pc:docMk/>
            <pc:sldMk cId="3646239465" sldId="279"/>
            <ac:spMk id="3" creationId="{C2C71310-EEEA-4636-9982-1A9DF239EA5D}"/>
          </ac:spMkLst>
        </pc:spChg>
        <pc:spChg chg="del">
          <ac:chgData name="Jankovec, Marko" userId="23aa4f11-36d9-420a-b12f-4bcbce630a75" providerId="ADAL" clId="{1AFB5835-6EAB-4F20-814C-048BCB59F544}" dt="2022-02-21T11:11:21.419" v="1217" actId="22"/>
          <ac:spMkLst>
            <pc:docMk/>
            <pc:sldMk cId="3646239465" sldId="279"/>
            <ac:spMk id="6" creationId="{C4362CC6-04FA-4A55-91C7-804C0083D5B4}"/>
          </ac:spMkLst>
        </pc:spChg>
        <pc:spChg chg="add del">
          <ac:chgData name="Jankovec, Marko" userId="23aa4f11-36d9-420a-b12f-4bcbce630a75" providerId="ADAL" clId="{1AFB5835-6EAB-4F20-814C-048BCB59F544}" dt="2022-02-20T21:03:50.735" v="1139" actId="22"/>
          <ac:spMkLst>
            <pc:docMk/>
            <pc:sldMk cId="3646239465" sldId="279"/>
            <ac:spMk id="8" creationId="{D7F36F0A-E79F-431F-80DC-87E23DA81953}"/>
          </ac:spMkLst>
        </pc:spChg>
        <pc:spChg chg="add del mod">
          <ac:chgData name="Jankovec, Marko" userId="23aa4f11-36d9-420a-b12f-4bcbce630a75" providerId="ADAL" clId="{1AFB5835-6EAB-4F20-814C-048BCB59F544}" dt="2022-02-21T11:23:02.430" v="1348" actId="22"/>
          <ac:spMkLst>
            <pc:docMk/>
            <pc:sldMk cId="3646239465" sldId="279"/>
            <ac:spMk id="10" creationId="{7916F618-1FB2-4AA1-8490-28C17A6927EA}"/>
          </ac:spMkLst>
        </pc:spChg>
        <pc:picChg chg="add del mod ord">
          <ac:chgData name="Jankovec, Marko" userId="23aa4f11-36d9-420a-b12f-4bcbce630a75" providerId="ADAL" clId="{1AFB5835-6EAB-4F20-814C-048BCB59F544}" dt="2022-02-21T11:21:49.992" v="1334" actId="478"/>
          <ac:picMkLst>
            <pc:docMk/>
            <pc:sldMk cId="3646239465" sldId="279"/>
            <ac:picMk id="8" creationId="{9E58ED37-CAC8-435C-9E68-32C2AD617C1C}"/>
          </ac:picMkLst>
        </pc:picChg>
        <pc:picChg chg="add mod ord">
          <ac:chgData name="Jankovec, Marko" userId="23aa4f11-36d9-420a-b12f-4bcbce630a75" providerId="ADAL" clId="{1AFB5835-6EAB-4F20-814C-048BCB59F544}" dt="2022-02-21T11:23:02.430" v="1348" actId="22"/>
          <ac:picMkLst>
            <pc:docMk/>
            <pc:sldMk cId="3646239465" sldId="279"/>
            <ac:picMk id="12" creationId="{145AF420-8D25-4424-9BE2-3CA97749D075}"/>
          </ac:picMkLst>
        </pc:picChg>
      </pc:sldChg>
      <pc:sldChg chg="addSp delSp modSp new mod">
        <pc:chgData name="Jankovec, Marko" userId="23aa4f11-36d9-420a-b12f-4bcbce630a75" providerId="ADAL" clId="{1AFB5835-6EAB-4F20-814C-048BCB59F544}" dt="2022-02-21T11:23:36.013" v="1351" actId="22"/>
        <pc:sldMkLst>
          <pc:docMk/>
          <pc:sldMk cId="807631184" sldId="280"/>
        </pc:sldMkLst>
        <pc:spChg chg="mod">
          <ac:chgData name="Jankovec, Marko" userId="23aa4f11-36d9-420a-b12f-4bcbce630a75" providerId="ADAL" clId="{1AFB5835-6EAB-4F20-814C-048BCB59F544}" dt="2022-02-21T11:12:02.318" v="1259" actId="20577"/>
          <ac:spMkLst>
            <pc:docMk/>
            <pc:sldMk cId="807631184" sldId="280"/>
            <ac:spMk id="3" creationId="{D38DC867-1B28-475E-9257-DC42B98E1F6E}"/>
          </ac:spMkLst>
        </pc:spChg>
        <pc:spChg chg="del">
          <ac:chgData name="Jankovec, Marko" userId="23aa4f11-36d9-420a-b12f-4bcbce630a75" providerId="ADAL" clId="{1AFB5835-6EAB-4F20-814C-048BCB59F544}" dt="2022-02-21T11:11:51.474" v="1219" actId="22"/>
          <ac:spMkLst>
            <pc:docMk/>
            <pc:sldMk cId="807631184" sldId="280"/>
            <ac:spMk id="6" creationId="{B5DE6F29-E6BD-4E7D-A897-08B3E764B5EE}"/>
          </ac:spMkLst>
        </pc:spChg>
        <pc:spChg chg="add del mod">
          <ac:chgData name="Jankovec, Marko" userId="23aa4f11-36d9-420a-b12f-4bcbce630a75" providerId="ADAL" clId="{1AFB5835-6EAB-4F20-814C-048BCB59F544}" dt="2022-02-21T11:23:08.189" v="1349" actId="22"/>
          <ac:spMkLst>
            <pc:docMk/>
            <pc:sldMk cId="807631184" sldId="280"/>
            <ac:spMk id="10" creationId="{9F61CECF-ABA1-4CB8-9736-46BFF70BB743}"/>
          </ac:spMkLst>
        </pc:spChg>
        <pc:spChg chg="add del mod">
          <ac:chgData name="Jankovec, Marko" userId="23aa4f11-36d9-420a-b12f-4bcbce630a75" providerId="ADAL" clId="{1AFB5835-6EAB-4F20-814C-048BCB59F544}" dt="2022-02-21T11:23:36.013" v="1351" actId="22"/>
          <ac:spMkLst>
            <pc:docMk/>
            <pc:sldMk cId="807631184" sldId="280"/>
            <ac:spMk id="14" creationId="{187332A7-CDC0-4639-BFC8-36BB4EA6C7C0}"/>
          </ac:spMkLst>
        </pc:spChg>
        <pc:picChg chg="add del mod ord">
          <ac:chgData name="Jankovec, Marko" userId="23aa4f11-36d9-420a-b12f-4bcbce630a75" providerId="ADAL" clId="{1AFB5835-6EAB-4F20-814C-048BCB59F544}" dt="2022-02-21T11:21:51.268" v="1335" actId="478"/>
          <ac:picMkLst>
            <pc:docMk/>
            <pc:sldMk cId="807631184" sldId="280"/>
            <ac:picMk id="8" creationId="{84457B26-724F-4AA2-91D8-4F5E5AC6D933}"/>
          </ac:picMkLst>
        </pc:picChg>
        <pc:picChg chg="add del mod ord">
          <ac:chgData name="Jankovec, Marko" userId="23aa4f11-36d9-420a-b12f-4bcbce630a75" providerId="ADAL" clId="{1AFB5835-6EAB-4F20-814C-048BCB59F544}" dt="2022-02-21T11:23:27.045" v="1350" actId="478"/>
          <ac:picMkLst>
            <pc:docMk/>
            <pc:sldMk cId="807631184" sldId="280"/>
            <ac:picMk id="12" creationId="{F44A5A56-A080-49D5-88EB-9D9597184F7E}"/>
          </ac:picMkLst>
        </pc:picChg>
        <pc:picChg chg="add mod ord">
          <ac:chgData name="Jankovec, Marko" userId="23aa4f11-36d9-420a-b12f-4bcbce630a75" providerId="ADAL" clId="{1AFB5835-6EAB-4F20-814C-048BCB59F544}" dt="2022-02-21T11:23:36.013" v="1351" actId="22"/>
          <ac:picMkLst>
            <pc:docMk/>
            <pc:sldMk cId="807631184" sldId="280"/>
            <ac:picMk id="16" creationId="{A9C12F18-0BA6-4353-9802-9E4F39C564DF}"/>
          </ac:picMkLst>
        </pc:picChg>
      </pc:sldChg>
      <pc:sldChg chg="addSp delSp modSp new mod">
        <pc:chgData name="Jankovec, Marko" userId="23aa4f11-36d9-420a-b12f-4bcbce630a75" providerId="ADAL" clId="{1AFB5835-6EAB-4F20-814C-048BCB59F544}" dt="2022-02-21T20:57:27.592" v="2115" actId="1036"/>
        <pc:sldMkLst>
          <pc:docMk/>
          <pc:sldMk cId="3736056805" sldId="281"/>
        </pc:sldMkLst>
        <pc:spChg chg="mod">
          <ac:chgData name="Jankovec, Marko" userId="23aa4f11-36d9-420a-b12f-4bcbce630a75" providerId="ADAL" clId="{1AFB5835-6EAB-4F20-814C-048BCB59F544}" dt="2022-02-21T11:12:39.031" v="1283" actId="20577"/>
          <ac:spMkLst>
            <pc:docMk/>
            <pc:sldMk cId="3736056805" sldId="281"/>
            <ac:spMk id="3" creationId="{6A1E072F-A8C0-4782-9C3F-7BF2CFBDA531}"/>
          </ac:spMkLst>
        </pc:spChg>
        <pc:spChg chg="del">
          <ac:chgData name="Jankovec, Marko" userId="23aa4f11-36d9-420a-b12f-4bcbce630a75" providerId="ADAL" clId="{1AFB5835-6EAB-4F20-814C-048BCB59F544}" dt="2022-02-21T11:12:26.602" v="1260" actId="22"/>
          <ac:spMkLst>
            <pc:docMk/>
            <pc:sldMk cId="3736056805" sldId="281"/>
            <ac:spMk id="6" creationId="{14C422B5-A2E6-4389-847A-001332FD0B85}"/>
          </ac:spMkLst>
        </pc:spChg>
        <pc:spChg chg="add del mod">
          <ac:chgData name="Jankovec, Marko" userId="23aa4f11-36d9-420a-b12f-4bcbce630a75" providerId="ADAL" clId="{1AFB5835-6EAB-4F20-814C-048BCB59F544}" dt="2022-02-21T11:23:43.671" v="1352" actId="22"/>
          <ac:spMkLst>
            <pc:docMk/>
            <pc:sldMk cId="3736056805" sldId="281"/>
            <ac:spMk id="10" creationId="{E405ADAF-DCE2-46A0-92E5-E3BC2A513EBE}"/>
          </ac:spMkLst>
        </pc:spChg>
        <pc:picChg chg="add del mod ord modCrop">
          <ac:chgData name="Jankovec, Marko" userId="23aa4f11-36d9-420a-b12f-4bcbce630a75" providerId="ADAL" clId="{1AFB5835-6EAB-4F20-814C-048BCB59F544}" dt="2022-02-21T11:21:52.388" v="1336" actId="478"/>
          <ac:picMkLst>
            <pc:docMk/>
            <pc:sldMk cId="3736056805" sldId="281"/>
            <ac:picMk id="8" creationId="{B3504E22-5B13-4B26-AD44-F7FB5B034D7E}"/>
          </ac:picMkLst>
        </pc:picChg>
        <pc:picChg chg="add mod ord">
          <ac:chgData name="Jankovec, Marko" userId="23aa4f11-36d9-420a-b12f-4bcbce630a75" providerId="ADAL" clId="{1AFB5835-6EAB-4F20-814C-048BCB59F544}" dt="2022-02-21T20:57:27.592" v="2115" actId="1036"/>
          <ac:picMkLst>
            <pc:docMk/>
            <pc:sldMk cId="3736056805" sldId="281"/>
            <ac:picMk id="12" creationId="{A84ECD7B-5E17-409B-86F4-F8E8BE6BD0FB}"/>
          </ac:picMkLst>
        </pc:picChg>
      </pc:sldChg>
      <pc:sldChg chg="addSp delSp modSp new mod delAnim modAnim">
        <pc:chgData name="Jankovec, Marko" userId="23aa4f11-36d9-420a-b12f-4bcbce630a75" providerId="ADAL" clId="{1AFB5835-6EAB-4F20-814C-048BCB59F544}" dt="2022-02-21T20:57:42.736" v="2117"/>
        <pc:sldMkLst>
          <pc:docMk/>
          <pc:sldMk cId="2489994658" sldId="282"/>
        </pc:sldMkLst>
        <pc:spChg chg="mod">
          <ac:chgData name="Jankovec, Marko" userId="23aa4f11-36d9-420a-b12f-4bcbce630a75" providerId="ADAL" clId="{1AFB5835-6EAB-4F20-814C-048BCB59F544}" dt="2022-02-21T11:12:45.435" v="1306" actId="20577"/>
          <ac:spMkLst>
            <pc:docMk/>
            <pc:sldMk cId="2489994658" sldId="282"/>
            <ac:spMk id="3" creationId="{DA31F6C7-3795-452C-93DA-51DE3A0445FF}"/>
          </ac:spMkLst>
        </pc:spChg>
        <pc:spChg chg="del">
          <ac:chgData name="Jankovec, Marko" userId="23aa4f11-36d9-420a-b12f-4bcbce630a75" providerId="ADAL" clId="{1AFB5835-6EAB-4F20-814C-048BCB59F544}" dt="2022-02-21T11:13:23.685" v="1307"/>
          <ac:spMkLst>
            <pc:docMk/>
            <pc:sldMk cId="2489994658" sldId="282"/>
            <ac:spMk id="6" creationId="{B1FF78FB-656D-4A99-A0AF-1521B933F5D7}"/>
          </ac:spMkLst>
        </pc:spChg>
        <pc:spChg chg="add del mod">
          <ac:chgData name="Jankovec, Marko" userId="23aa4f11-36d9-420a-b12f-4bcbce630a75" providerId="ADAL" clId="{1AFB5835-6EAB-4F20-814C-048BCB59F544}" dt="2022-02-21T20:57:42.736" v="2117"/>
          <ac:spMkLst>
            <pc:docMk/>
            <pc:sldMk cId="2489994658" sldId="282"/>
            <ac:spMk id="7" creationId="{8E5579C4-64F6-491E-B5AB-9B5137FECD23}"/>
          </ac:spMkLst>
        </pc:spChg>
        <pc:spChg chg="add del mod">
          <ac:chgData name="Jankovec, Marko" userId="23aa4f11-36d9-420a-b12f-4bcbce630a75" providerId="ADAL" clId="{1AFB5835-6EAB-4F20-814C-048BCB59F544}" dt="2022-02-21T11:13:55.169" v="1309"/>
          <ac:spMkLst>
            <pc:docMk/>
            <pc:sldMk cId="2489994658" sldId="282"/>
            <ac:spMk id="9" creationId="{988C6926-C934-4A33-948C-2C5360AD331B}"/>
          </ac:spMkLst>
        </pc:spChg>
        <pc:spChg chg="add del mod">
          <ac:chgData name="Jankovec, Marko" userId="23aa4f11-36d9-420a-b12f-4bcbce630a75" providerId="ADAL" clId="{1AFB5835-6EAB-4F20-814C-048BCB59F544}" dt="2022-02-21T11:25:02.149" v="1399"/>
          <ac:spMkLst>
            <pc:docMk/>
            <pc:sldMk cId="2489994658" sldId="282"/>
            <ac:spMk id="12" creationId="{D65D223D-C5D1-4F1A-9558-18166805ABCE}"/>
          </ac:spMkLst>
        </pc:spChg>
        <pc:picChg chg="add del mod">
          <ac:chgData name="Jankovec, Marko" userId="23aa4f11-36d9-420a-b12f-4bcbce630a75" providerId="ADAL" clId="{1AFB5835-6EAB-4F20-814C-048BCB59F544}" dt="2022-02-21T11:13:33.081" v="1308" actId="478"/>
          <ac:picMkLst>
            <pc:docMk/>
            <pc:sldMk cId="2489994658" sldId="282"/>
            <ac:picMk id="7" creationId="{8C76CA38-27E0-4943-9F85-2A0D74A3143C}"/>
          </ac:picMkLst>
        </pc:picChg>
        <pc:picChg chg="add mod">
          <ac:chgData name="Jankovec, Marko" userId="23aa4f11-36d9-420a-b12f-4bcbce630a75" providerId="ADAL" clId="{1AFB5835-6EAB-4F20-814C-048BCB59F544}" dt="2022-02-21T20:57:42.736" v="2117"/>
          <ac:picMkLst>
            <pc:docMk/>
            <pc:sldMk cId="2489994658" sldId="282"/>
            <ac:picMk id="8" creationId="{F54B1E62-B8A6-4B09-A1E3-2F29F6767C6B}"/>
          </ac:picMkLst>
        </pc:picChg>
        <pc:picChg chg="add del mod">
          <ac:chgData name="Jankovec, Marko" userId="23aa4f11-36d9-420a-b12f-4bcbce630a75" providerId="ADAL" clId="{1AFB5835-6EAB-4F20-814C-048BCB59F544}" dt="2022-02-21T11:21:54.275" v="1337" actId="478"/>
          <ac:picMkLst>
            <pc:docMk/>
            <pc:sldMk cId="2489994658" sldId="282"/>
            <ac:picMk id="10" creationId="{FDD4F292-59FF-451A-999F-9760E0BCCEE4}"/>
          </ac:picMkLst>
        </pc:picChg>
        <pc:picChg chg="add del mod">
          <ac:chgData name="Jankovec, Marko" userId="23aa4f11-36d9-420a-b12f-4bcbce630a75" providerId="ADAL" clId="{1AFB5835-6EAB-4F20-814C-048BCB59F544}" dt="2022-02-21T20:57:37.074" v="2116" actId="478"/>
          <ac:picMkLst>
            <pc:docMk/>
            <pc:sldMk cId="2489994658" sldId="282"/>
            <ac:picMk id="13" creationId="{F5FE2A56-D221-47F9-8C52-F897D004459A}"/>
          </ac:picMkLst>
        </pc:picChg>
      </pc:sldChg>
      <pc:sldChg chg="addSp delSp modSp add mod delAnim modAnim">
        <pc:chgData name="Jankovec, Marko" userId="23aa4f11-36d9-420a-b12f-4bcbce630a75" providerId="ADAL" clId="{1AFB5835-6EAB-4F20-814C-048BCB59F544}" dt="2022-02-21T20:57:55.251" v="2119"/>
        <pc:sldMkLst>
          <pc:docMk/>
          <pc:sldMk cId="2699614968" sldId="283"/>
        </pc:sldMkLst>
        <pc:spChg chg="add del mod">
          <ac:chgData name="Jankovec, Marko" userId="23aa4f11-36d9-420a-b12f-4bcbce630a75" providerId="ADAL" clId="{1AFB5835-6EAB-4F20-814C-048BCB59F544}" dt="2022-02-21T20:57:55.251" v="2119"/>
          <ac:spMkLst>
            <pc:docMk/>
            <pc:sldMk cId="2699614968" sldId="283"/>
            <ac:spMk id="7" creationId="{1174E372-39EB-42D6-B2D8-77824F10522C}"/>
          </ac:spMkLst>
        </pc:spChg>
        <pc:spChg chg="add del mod">
          <ac:chgData name="Jankovec, Marko" userId="23aa4f11-36d9-420a-b12f-4bcbce630a75" providerId="ADAL" clId="{1AFB5835-6EAB-4F20-814C-048BCB59F544}" dt="2022-02-21T11:14:42.592" v="1312"/>
          <ac:spMkLst>
            <pc:docMk/>
            <pc:sldMk cId="2699614968" sldId="283"/>
            <ac:spMk id="7" creationId="{C9162F8B-6E3F-49C4-8272-D8AEED78CFA4}"/>
          </ac:spMkLst>
        </pc:spChg>
        <pc:spChg chg="add del mod">
          <ac:chgData name="Jankovec, Marko" userId="23aa4f11-36d9-420a-b12f-4bcbce630a75" providerId="ADAL" clId="{1AFB5835-6EAB-4F20-814C-048BCB59F544}" dt="2022-02-21T11:25:07.995" v="1400"/>
          <ac:spMkLst>
            <pc:docMk/>
            <pc:sldMk cId="2699614968" sldId="283"/>
            <ac:spMk id="11" creationId="{7C5738B8-5A1C-4719-BBE5-50FDA010BD91}"/>
          </ac:spMkLst>
        </pc:spChg>
        <pc:picChg chg="add mod">
          <ac:chgData name="Jankovec, Marko" userId="23aa4f11-36d9-420a-b12f-4bcbce630a75" providerId="ADAL" clId="{1AFB5835-6EAB-4F20-814C-048BCB59F544}" dt="2022-02-21T20:57:55.251" v="2119"/>
          <ac:picMkLst>
            <pc:docMk/>
            <pc:sldMk cId="2699614968" sldId="283"/>
            <ac:picMk id="8" creationId="{47B5C22B-116D-4D8C-859E-2E2266DAA69A}"/>
          </ac:picMkLst>
        </pc:picChg>
        <pc:picChg chg="add del mod">
          <ac:chgData name="Jankovec, Marko" userId="23aa4f11-36d9-420a-b12f-4bcbce630a75" providerId="ADAL" clId="{1AFB5835-6EAB-4F20-814C-048BCB59F544}" dt="2022-02-21T11:21:55.588" v="1338" actId="478"/>
          <ac:picMkLst>
            <pc:docMk/>
            <pc:sldMk cId="2699614968" sldId="283"/>
            <ac:picMk id="8" creationId="{57992726-B877-4955-986D-4F45846B1275}"/>
          </ac:picMkLst>
        </pc:picChg>
        <pc:picChg chg="del">
          <ac:chgData name="Jankovec, Marko" userId="23aa4f11-36d9-420a-b12f-4bcbce630a75" providerId="ADAL" clId="{1AFB5835-6EAB-4F20-814C-048BCB59F544}" dt="2022-02-21T11:14:17.808" v="1311" actId="478"/>
          <ac:picMkLst>
            <pc:docMk/>
            <pc:sldMk cId="2699614968" sldId="283"/>
            <ac:picMk id="10" creationId="{FDD4F292-59FF-451A-999F-9760E0BCCEE4}"/>
          </ac:picMkLst>
        </pc:picChg>
        <pc:picChg chg="add del mod">
          <ac:chgData name="Jankovec, Marko" userId="23aa4f11-36d9-420a-b12f-4bcbce630a75" providerId="ADAL" clId="{1AFB5835-6EAB-4F20-814C-048BCB59F544}" dt="2022-02-21T20:57:52.974" v="2118" actId="478"/>
          <ac:picMkLst>
            <pc:docMk/>
            <pc:sldMk cId="2699614968" sldId="283"/>
            <ac:picMk id="12" creationId="{319021C1-A0D6-4414-AC24-427FB3507BEE}"/>
          </ac:picMkLst>
        </pc:picChg>
      </pc:sldChg>
      <pc:sldChg chg="addSp delSp modSp new mod delAnim modAnim">
        <pc:chgData name="Jankovec, Marko" userId="23aa4f11-36d9-420a-b12f-4bcbce630a75" providerId="ADAL" clId="{1AFB5835-6EAB-4F20-814C-048BCB59F544}" dt="2022-02-21T11:48:29.534" v="1638" actId="22"/>
        <pc:sldMkLst>
          <pc:docMk/>
          <pc:sldMk cId="770954177" sldId="284"/>
        </pc:sldMkLst>
        <pc:spChg chg="mod">
          <ac:chgData name="Jankovec, Marko" userId="23aa4f11-36d9-420a-b12f-4bcbce630a75" providerId="ADAL" clId="{1AFB5835-6EAB-4F20-814C-048BCB59F544}" dt="2022-02-21T11:41:28.960" v="1600" actId="20577"/>
          <ac:spMkLst>
            <pc:docMk/>
            <pc:sldMk cId="770954177" sldId="284"/>
            <ac:spMk id="3" creationId="{3586E2F9-98EB-4856-A4FC-6D7932D056E1}"/>
          </ac:spMkLst>
        </pc:spChg>
        <pc:spChg chg="del">
          <ac:chgData name="Jankovec, Marko" userId="23aa4f11-36d9-420a-b12f-4bcbce630a75" providerId="ADAL" clId="{1AFB5835-6EAB-4F20-814C-048BCB59F544}" dt="2022-02-21T11:39:35.525" v="1562" actId="22"/>
          <ac:spMkLst>
            <pc:docMk/>
            <pc:sldMk cId="770954177" sldId="284"/>
            <ac:spMk id="6" creationId="{7D02311A-6D2F-4247-A61F-4AEDB4C297AB}"/>
          </ac:spMkLst>
        </pc:spChg>
        <pc:spChg chg="add del mod">
          <ac:chgData name="Jankovec, Marko" userId="23aa4f11-36d9-420a-b12f-4bcbce630a75" providerId="ADAL" clId="{1AFB5835-6EAB-4F20-814C-048BCB59F544}" dt="2022-02-21T11:44:42.302" v="1631"/>
          <ac:spMkLst>
            <pc:docMk/>
            <pc:sldMk cId="770954177" sldId="284"/>
            <ac:spMk id="10" creationId="{290E209E-E40A-4790-BD23-3383EFC2BE6D}"/>
          </ac:spMkLst>
        </pc:spChg>
        <pc:spChg chg="add del mod">
          <ac:chgData name="Jankovec, Marko" userId="23aa4f11-36d9-420a-b12f-4bcbce630a75" providerId="ADAL" clId="{1AFB5835-6EAB-4F20-814C-048BCB59F544}" dt="2022-02-21T11:48:29.534" v="1638" actId="22"/>
          <ac:spMkLst>
            <pc:docMk/>
            <pc:sldMk cId="770954177" sldId="284"/>
            <ac:spMk id="13" creationId="{E5A8B872-0F0F-4466-958F-C750B986346C}"/>
          </ac:spMkLst>
        </pc:spChg>
        <pc:picChg chg="add del mod ord modCrop">
          <ac:chgData name="Jankovec, Marko" userId="23aa4f11-36d9-420a-b12f-4bcbce630a75" providerId="ADAL" clId="{1AFB5835-6EAB-4F20-814C-048BCB59F544}" dt="2022-02-21T11:41:52.675" v="1604" actId="478"/>
          <ac:picMkLst>
            <pc:docMk/>
            <pc:sldMk cId="770954177" sldId="284"/>
            <ac:picMk id="8" creationId="{553F6998-5115-4E96-911A-DBC7C1C2CCB2}"/>
          </ac:picMkLst>
        </pc:picChg>
        <pc:picChg chg="add del mod">
          <ac:chgData name="Jankovec, Marko" userId="23aa4f11-36d9-420a-b12f-4bcbce630a75" providerId="ADAL" clId="{1AFB5835-6EAB-4F20-814C-048BCB59F544}" dt="2022-02-21T11:47:39.464" v="1637" actId="478"/>
          <ac:picMkLst>
            <pc:docMk/>
            <pc:sldMk cId="770954177" sldId="284"/>
            <ac:picMk id="11" creationId="{ECDC2DE4-4EC1-46C0-A981-8BD50AC89D6C}"/>
          </ac:picMkLst>
        </pc:picChg>
        <pc:picChg chg="add mod ord">
          <ac:chgData name="Jankovec, Marko" userId="23aa4f11-36d9-420a-b12f-4bcbce630a75" providerId="ADAL" clId="{1AFB5835-6EAB-4F20-814C-048BCB59F544}" dt="2022-02-21T11:48:29.534" v="1638" actId="22"/>
          <ac:picMkLst>
            <pc:docMk/>
            <pc:sldMk cId="770954177" sldId="284"/>
            <ac:picMk id="15" creationId="{820EDE19-DD99-4B97-9F2E-94C3FD1E45F1}"/>
          </ac:picMkLst>
        </pc:picChg>
      </pc:sldChg>
      <pc:sldChg chg="addSp delSp modSp new mod ord">
        <pc:chgData name="Jankovec, Marko" userId="23aa4f11-36d9-420a-b12f-4bcbce630a75" providerId="ADAL" clId="{1AFB5835-6EAB-4F20-814C-048BCB59F544}" dt="2022-02-21T11:24:40.140" v="1398"/>
        <pc:sldMkLst>
          <pc:docMk/>
          <pc:sldMk cId="1723396439" sldId="285"/>
        </pc:sldMkLst>
        <pc:spChg chg="mod">
          <ac:chgData name="Jankovec, Marko" userId="23aa4f11-36d9-420a-b12f-4bcbce630a75" providerId="ADAL" clId="{1AFB5835-6EAB-4F20-814C-048BCB59F544}" dt="2022-02-21T11:24:40.140" v="1398"/>
          <ac:spMkLst>
            <pc:docMk/>
            <pc:sldMk cId="1723396439" sldId="285"/>
            <ac:spMk id="2" creationId="{89C49936-7979-4ADC-99BB-F87B9FCCF53F}"/>
          </ac:spMkLst>
        </pc:spChg>
        <pc:spChg chg="mod">
          <ac:chgData name="Jankovec, Marko" userId="23aa4f11-36d9-420a-b12f-4bcbce630a75" providerId="ADAL" clId="{1AFB5835-6EAB-4F20-814C-048BCB59F544}" dt="2022-02-21T11:24:40.140" v="1398"/>
          <ac:spMkLst>
            <pc:docMk/>
            <pc:sldMk cId="1723396439" sldId="285"/>
            <ac:spMk id="3" creationId="{08773C81-D86D-4925-A656-4C5BE286DC87}"/>
          </ac:spMkLst>
        </pc:spChg>
        <pc:spChg chg="mod">
          <ac:chgData name="Jankovec, Marko" userId="23aa4f11-36d9-420a-b12f-4bcbce630a75" providerId="ADAL" clId="{1AFB5835-6EAB-4F20-814C-048BCB59F544}" dt="2022-02-21T11:24:40.140" v="1398"/>
          <ac:spMkLst>
            <pc:docMk/>
            <pc:sldMk cId="1723396439" sldId="285"/>
            <ac:spMk id="4" creationId="{739E213A-03C9-405F-B5B5-D71704872A2B}"/>
          </ac:spMkLst>
        </pc:spChg>
        <pc:spChg chg="mod">
          <ac:chgData name="Jankovec, Marko" userId="23aa4f11-36d9-420a-b12f-4bcbce630a75" providerId="ADAL" clId="{1AFB5835-6EAB-4F20-814C-048BCB59F544}" dt="2022-02-21T11:24:40.140" v="1398"/>
          <ac:spMkLst>
            <pc:docMk/>
            <pc:sldMk cId="1723396439" sldId="285"/>
            <ac:spMk id="5" creationId="{80CF9C59-3AA0-4E45-A913-41C3779F3D81}"/>
          </ac:spMkLst>
        </pc:spChg>
        <pc:spChg chg="del">
          <ac:chgData name="Jankovec, Marko" userId="23aa4f11-36d9-420a-b12f-4bcbce630a75" providerId="ADAL" clId="{1AFB5835-6EAB-4F20-814C-048BCB59F544}" dt="2022-02-21T11:15:50.720" v="1332" actId="22"/>
          <ac:spMkLst>
            <pc:docMk/>
            <pc:sldMk cId="1723396439" sldId="285"/>
            <ac:spMk id="6" creationId="{E81633A4-8B8C-473A-A5E8-20E9DA82544E}"/>
          </ac:spMkLst>
        </pc:spChg>
        <pc:spChg chg="add del mod">
          <ac:chgData name="Jankovec, Marko" userId="23aa4f11-36d9-420a-b12f-4bcbce630a75" providerId="ADAL" clId="{1AFB5835-6EAB-4F20-814C-048BCB59F544}" dt="2022-02-21T11:24:06.814" v="1393" actId="22"/>
          <ac:spMkLst>
            <pc:docMk/>
            <pc:sldMk cId="1723396439" sldId="285"/>
            <ac:spMk id="10" creationId="{FF161AE7-6553-45B4-9894-7C81D242DA9D}"/>
          </ac:spMkLst>
        </pc:spChg>
        <pc:spChg chg="add del mod">
          <ac:chgData name="Jankovec, Marko" userId="23aa4f11-36d9-420a-b12f-4bcbce630a75" providerId="ADAL" clId="{1AFB5835-6EAB-4F20-814C-048BCB59F544}" dt="2022-02-21T11:24:40.140" v="1398"/>
          <ac:spMkLst>
            <pc:docMk/>
            <pc:sldMk cId="1723396439" sldId="285"/>
            <ac:spMk id="13" creationId="{C214D05C-B961-47AA-A371-1949F5C26AA6}"/>
          </ac:spMkLst>
        </pc:spChg>
        <pc:spChg chg="add del mod">
          <ac:chgData name="Jankovec, Marko" userId="23aa4f11-36d9-420a-b12f-4bcbce630a75" providerId="ADAL" clId="{1AFB5835-6EAB-4F20-814C-048BCB59F544}" dt="2022-02-21T11:24:40.140" v="1398"/>
          <ac:spMkLst>
            <pc:docMk/>
            <pc:sldMk cId="1723396439" sldId="285"/>
            <ac:spMk id="14" creationId="{CA96043E-7735-4F0A-9362-2548187158F9}"/>
          </ac:spMkLst>
        </pc:spChg>
        <pc:spChg chg="add del mod">
          <ac:chgData name="Jankovec, Marko" userId="23aa4f11-36d9-420a-b12f-4bcbce630a75" providerId="ADAL" clId="{1AFB5835-6EAB-4F20-814C-048BCB59F544}" dt="2022-02-21T11:24:40.140" v="1398"/>
          <ac:spMkLst>
            <pc:docMk/>
            <pc:sldMk cId="1723396439" sldId="285"/>
            <ac:spMk id="15" creationId="{9A4348E6-6600-40D3-A1C6-113AEDA478C7}"/>
          </ac:spMkLst>
        </pc:spChg>
        <pc:spChg chg="add del mod">
          <ac:chgData name="Jankovec, Marko" userId="23aa4f11-36d9-420a-b12f-4bcbce630a75" providerId="ADAL" clId="{1AFB5835-6EAB-4F20-814C-048BCB59F544}" dt="2022-02-21T11:24:40.140" v="1398"/>
          <ac:spMkLst>
            <pc:docMk/>
            <pc:sldMk cId="1723396439" sldId="285"/>
            <ac:spMk id="16" creationId="{CA2DEF35-EFF4-4059-8F15-CFAD647B55C6}"/>
          </ac:spMkLst>
        </pc:spChg>
        <pc:spChg chg="add del mod">
          <ac:chgData name="Jankovec, Marko" userId="23aa4f11-36d9-420a-b12f-4bcbce630a75" providerId="ADAL" clId="{1AFB5835-6EAB-4F20-814C-048BCB59F544}" dt="2022-02-21T11:24:40.140" v="1398"/>
          <ac:spMkLst>
            <pc:docMk/>
            <pc:sldMk cId="1723396439" sldId="285"/>
            <ac:spMk id="17" creationId="{05EE1C23-9DB8-4E9D-B18D-AA61862BF12B}"/>
          </ac:spMkLst>
        </pc:spChg>
        <pc:picChg chg="add del mod ord">
          <ac:chgData name="Jankovec, Marko" userId="23aa4f11-36d9-420a-b12f-4bcbce630a75" providerId="ADAL" clId="{1AFB5835-6EAB-4F20-814C-048BCB59F544}" dt="2022-02-21T11:21:41.925" v="1333" actId="478"/>
          <ac:picMkLst>
            <pc:docMk/>
            <pc:sldMk cId="1723396439" sldId="285"/>
            <ac:picMk id="8" creationId="{F2BD5C16-2B06-4146-9FA6-84532E1927E6}"/>
          </ac:picMkLst>
        </pc:picChg>
        <pc:picChg chg="add mod ord modCrop">
          <ac:chgData name="Jankovec, Marko" userId="23aa4f11-36d9-420a-b12f-4bcbce630a75" providerId="ADAL" clId="{1AFB5835-6EAB-4F20-814C-048BCB59F544}" dt="2022-02-21T11:24:40.140" v="1398"/>
          <ac:picMkLst>
            <pc:docMk/>
            <pc:sldMk cId="1723396439" sldId="285"/>
            <ac:picMk id="12" creationId="{1E41FCC1-590D-408F-943C-FC1D2F237678}"/>
          </ac:picMkLst>
        </pc:picChg>
      </pc:sldChg>
      <pc:sldChg chg="addSp delSp modSp new add del mod ord">
        <pc:chgData name="Jankovec, Marko" userId="23aa4f11-36d9-420a-b12f-4bcbce630a75" providerId="ADAL" clId="{1AFB5835-6EAB-4F20-814C-048BCB59F544}" dt="2022-02-21T12:51:11.926" v="1912"/>
        <pc:sldMkLst>
          <pc:docMk/>
          <pc:sldMk cId="3036858603" sldId="286"/>
        </pc:sldMkLst>
        <pc:spChg chg="mod">
          <ac:chgData name="Jankovec, Marko" userId="23aa4f11-36d9-420a-b12f-4bcbce630a75" providerId="ADAL" clId="{1AFB5835-6EAB-4F20-814C-048BCB59F544}" dt="2022-02-21T11:39:45.567" v="1571" actId="20577"/>
          <ac:spMkLst>
            <pc:docMk/>
            <pc:sldMk cId="3036858603" sldId="286"/>
            <ac:spMk id="3" creationId="{1A38C439-36B6-44B9-9FCB-3ED3CF6D2D77}"/>
          </ac:spMkLst>
        </pc:spChg>
        <pc:spChg chg="del">
          <ac:chgData name="Jankovec, Marko" userId="23aa4f11-36d9-420a-b12f-4bcbce630a75" providerId="ADAL" clId="{1AFB5835-6EAB-4F20-814C-048BCB59F544}" dt="2022-02-21T11:31:08.492" v="1405" actId="22"/>
          <ac:spMkLst>
            <pc:docMk/>
            <pc:sldMk cId="3036858603" sldId="286"/>
            <ac:spMk id="6" creationId="{DAAE5202-2519-4B70-8D80-A7F94DD72EF3}"/>
          </ac:spMkLst>
        </pc:spChg>
        <pc:picChg chg="add mod ord">
          <ac:chgData name="Jankovec, Marko" userId="23aa4f11-36d9-420a-b12f-4bcbce630a75" providerId="ADAL" clId="{1AFB5835-6EAB-4F20-814C-048BCB59F544}" dt="2022-02-21T11:31:08.492" v="1405" actId="22"/>
          <ac:picMkLst>
            <pc:docMk/>
            <pc:sldMk cId="3036858603" sldId="286"/>
            <ac:picMk id="8" creationId="{6298A4E7-A486-4126-A97C-EC7267E33782}"/>
          </ac:picMkLst>
        </pc:picChg>
      </pc:sldChg>
      <pc:sldChg chg="addSp delSp modSp new add del mod">
        <pc:chgData name="Jankovec, Marko" userId="23aa4f11-36d9-420a-b12f-4bcbce630a75" providerId="ADAL" clId="{1AFB5835-6EAB-4F20-814C-048BCB59F544}" dt="2022-02-21T12:51:11.926" v="1912"/>
        <pc:sldMkLst>
          <pc:docMk/>
          <pc:sldMk cId="3207069028" sldId="287"/>
        </pc:sldMkLst>
        <pc:spChg chg="mod">
          <ac:chgData name="Jankovec, Marko" userId="23aa4f11-36d9-420a-b12f-4bcbce630a75" providerId="ADAL" clId="{1AFB5835-6EAB-4F20-814C-048BCB59F544}" dt="2022-02-21T11:35:51.038" v="1461" actId="20577"/>
          <ac:spMkLst>
            <pc:docMk/>
            <pc:sldMk cId="3207069028" sldId="287"/>
            <ac:spMk id="3" creationId="{87B37730-BC50-40E7-B394-FFD39F159898}"/>
          </ac:spMkLst>
        </pc:spChg>
        <pc:spChg chg="del">
          <ac:chgData name="Jankovec, Marko" userId="23aa4f11-36d9-420a-b12f-4bcbce630a75" providerId="ADAL" clId="{1AFB5835-6EAB-4F20-814C-048BCB59F544}" dt="2022-02-21T11:31:32.461" v="1416" actId="22"/>
          <ac:spMkLst>
            <pc:docMk/>
            <pc:sldMk cId="3207069028" sldId="287"/>
            <ac:spMk id="6" creationId="{7025BFFD-7F3D-4083-9078-AFCD9BFE2C81}"/>
          </ac:spMkLst>
        </pc:spChg>
        <pc:picChg chg="add mod ord">
          <ac:chgData name="Jankovec, Marko" userId="23aa4f11-36d9-420a-b12f-4bcbce630a75" providerId="ADAL" clId="{1AFB5835-6EAB-4F20-814C-048BCB59F544}" dt="2022-02-21T11:35:43.836" v="1454" actId="1076"/>
          <ac:picMkLst>
            <pc:docMk/>
            <pc:sldMk cId="3207069028" sldId="287"/>
            <ac:picMk id="8" creationId="{DA8AE84C-CD4C-4D24-A582-75FE169E7E7C}"/>
          </ac:picMkLst>
        </pc:picChg>
        <pc:picChg chg="add del mod">
          <ac:chgData name="Jankovec, Marko" userId="23aa4f11-36d9-420a-b12f-4bcbce630a75" providerId="ADAL" clId="{1AFB5835-6EAB-4F20-814C-048BCB59F544}" dt="2022-02-21T11:32:29.996" v="1425" actId="478"/>
          <ac:picMkLst>
            <pc:docMk/>
            <pc:sldMk cId="3207069028" sldId="287"/>
            <ac:picMk id="10" creationId="{7C95F758-3A64-4BAC-9A54-3988B512040C}"/>
          </ac:picMkLst>
        </pc:picChg>
        <pc:picChg chg="add mod">
          <ac:chgData name="Jankovec, Marko" userId="23aa4f11-36d9-420a-b12f-4bcbce630a75" providerId="ADAL" clId="{1AFB5835-6EAB-4F20-814C-048BCB59F544}" dt="2022-02-21T11:35:42.280" v="1453" actId="1076"/>
          <ac:picMkLst>
            <pc:docMk/>
            <pc:sldMk cId="3207069028" sldId="287"/>
            <ac:picMk id="12" creationId="{7DB997E1-F2E7-4384-971B-2FA8A37CCC5F}"/>
          </ac:picMkLst>
        </pc:picChg>
      </pc:sldChg>
      <pc:sldChg chg="addSp delSp modSp add del mod">
        <pc:chgData name="Jankovec, Marko" userId="23aa4f11-36d9-420a-b12f-4bcbce630a75" providerId="ADAL" clId="{1AFB5835-6EAB-4F20-814C-048BCB59F544}" dt="2022-02-21T12:51:11.926" v="1912"/>
        <pc:sldMkLst>
          <pc:docMk/>
          <pc:sldMk cId="1432828364" sldId="288"/>
        </pc:sldMkLst>
        <pc:spChg chg="mod">
          <ac:chgData name="Jankovec, Marko" userId="23aa4f11-36d9-420a-b12f-4bcbce630a75" providerId="ADAL" clId="{1AFB5835-6EAB-4F20-814C-048BCB59F544}" dt="2022-02-21T11:35:54.862" v="1468" actId="20577"/>
          <ac:spMkLst>
            <pc:docMk/>
            <pc:sldMk cId="1432828364" sldId="288"/>
            <ac:spMk id="3" creationId="{87B37730-BC50-40E7-B394-FFD39F159898}"/>
          </ac:spMkLst>
        </pc:spChg>
        <pc:spChg chg="add del mod">
          <ac:chgData name="Jankovec, Marko" userId="23aa4f11-36d9-420a-b12f-4bcbce630a75" providerId="ADAL" clId="{1AFB5835-6EAB-4F20-814C-048BCB59F544}" dt="2022-02-21T11:31:38.998" v="1419" actId="22"/>
          <ac:spMkLst>
            <pc:docMk/>
            <pc:sldMk cId="1432828364" sldId="288"/>
            <ac:spMk id="7" creationId="{5E1B33CA-E1C4-4C02-B196-045A1B4FDE90}"/>
          </ac:spMkLst>
        </pc:spChg>
        <pc:picChg chg="del">
          <ac:chgData name="Jankovec, Marko" userId="23aa4f11-36d9-420a-b12f-4bcbce630a75" providerId="ADAL" clId="{1AFB5835-6EAB-4F20-814C-048BCB59F544}" dt="2022-02-21T11:31:35.226" v="1418" actId="478"/>
          <ac:picMkLst>
            <pc:docMk/>
            <pc:sldMk cId="1432828364" sldId="288"/>
            <ac:picMk id="8" creationId="{DA8AE84C-CD4C-4D24-A582-75FE169E7E7C}"/>
          </ac:picMkLst>
        </pc:picChg>
        <pc:picChg chg="add mod ord modCrop">
          <ac:chgData name="Jankovec, Marko" userId="23aa4f11-36d9-420a-b12f-4bcbce630a75" providerId="ADAL" clId="{1AFB5835-6EAB-4F20-814C-048BCB59F544}" dt="2022-02-21T11:35:27.476" v="1447" actId="1076"/>
          <ac:picMkLst>
            <pc:docMk/>
            <pc:sldMk cId="1432828364" sldId="288"/>
            <ac:picMk id="10" creationId="{6F40FC88-FDB4-461D-858A-D62657308E8F}"/>
          </ac:picMkLst>
        </pc:picChg>
        <pc:picChg chg="add mod">
          <ac:chgData name="Jankovec, Marko" userId="23aa4f11-36d9-420a-b12f-4bcbce630a75" providerId="ADAL" clId="{1AFB5835-6EAB-4F20-814C-048BCB59F544}" dt="2022-02-21T11:35:28.468" v="1448" actId="1076"/>
          <ac:picMkLst>
            <pc:docMk/>
            <pc:sldMk cId="1432828364" sldId="288"/>
            <ac:picMk id="11" creationId="{7C6D3DF0-F144-4F60-8A0D-EB962679EB8D}"/>
          </ac:picMkLst>
        </pc:picChg>
      </pc:sldChg>
      <pc:sldChg chg="addSp delSp modSp new mod ord delAnim modAnim">
        <pc:chgData name="Jankovec, Marko" userId="23aa4f11-36d9-420a-b12f-4bcbce630a75" providerId="ADAL" clId="{1AFB5835-6EAB-4F20-814C-048BCB59F544}" dt="2022-02-21T20:58:14.991" v="2121"/>
        <pc:sldMkLst>
          <pc:docMk/>
          <pc:sldMk cId="4136336472" sldId="289"/>
        </pc:sldMkLst>
        <pc:spChg chg="mod">
          <ac:chgData name="Jankovec, Marko" userId="23aa4f11-36d9-420a-b12f-4bcbce630a75" providerId="ADAL" clId="{1AFB5835-6EAB-4F20-814C-048BCB59F544}" dt="2022-02-21T11:38:23.190" v="1523"/>
          <ac:spMkLst>
            <pc:docMk/>
            <pc:sldMk cId="4136336472" sldId="289"/>
            <ac:spMk id="3" creationId="{AD0F1536-AEC5-4CCC-BBE7-11FA2F6D2BB5}"/>
          </ac:spMkLst>
        </pc:spChg>
        <pc:spChg chg="del">
          <ac:chgData name="Jankovec, Marko" userId="23aa4f11-36d9-420a-b12f-4bcbce630a75" providerId="ADAL" clId="{1AFB5835-6EAB-4F20-814C-048BCB59F544}" dt="2022-02-21T11:38:04.188" v="1513"/>
          <ac:spMkLst>
            <pc:docMk/>
            <pc:sldMk cId="4136336472" sldId="289"/>
            <ac:spMk id="6" creationId="{591D37F8-1BB6-4E9E-9E2D-2F063EA605F1}"/>
          </ac:spMkLst>
        </pc:spChg>
        <pc:spChg chg="add del mod">
          <ac:chgData name="Jankovec, Marko" userId="23aa4f11-36d9-420a-b12f-4bcbce630a75" providerId="ADAL" clId="{1AFB5835-6EAB-4F20-814C-048BCB59F544}" dt="2022-02-21T20:58:14.991" v="2121"/>
          <ac:spMkLst>
            <pc:docMk/>
            <pc:sldMk cId="4136336472" sldId="289"/>
            <ac:spMk id="7" creationId="{562A2457-6E6E-4C63-B140-2F06CF26C621}"/>
          </ac:spMkLst>
        </pc:spChg>
        <pc:spChg chg="add del mod">
          <ac:chgData name="Jankovec, Marko" userId="23aa4f11-36d9-420a-b12f-4bcbce630a75" providerId="ADAL" clId="{1AFB5835-6EAB-4F20-814C-048BCB59F544}" dt="2022-02-21T11:38:19.135" v="1522"/>
          <ac:spMkLst>
            <pc:docMk/>
            <pc:sldMk cId="4136336472" sldId="289"/>
            <ac:spMk id="10" creationId="{D6C7FC01-B71B-47D6-887B-BF59FBCE0643}"/>
          </ac:spMkLst>
        </pc:spChg>
        <pc:picChg chg="add mod">
          <ac:chgData name="Jankovec, Marko" userId="23aa4f11-36d9-420a-b12f-4bcbce630a75" providerId="ADAL" clId="{1AFB5835-6EAB-4F20-814C-048BCB59F544}" dt="2022-02-21T20:58:14.991" v="2121"/>
          <ac:picMkLst>
            <pc:docMk/>
            <pc:sldMk cId="4136336472" sldId="289"/>
            <ac:picMk id="8" creationId="{002B4D99-7766-49E9-AFB2-2CDF6664CBDC}"/>
          </ac:picMkLst>
        </pc:picChg>
        <pc:picChg chg="add del mod">
          <ac:chgData name="Jankovec, Marko" userId="23aa4f11-36d9-420a-b12f-4bcbce630a75" providerId="ADAL" clId="{1AFB5835-6EAB-4F20-814C-048BCB59F544}" dt="2022-02-21T11:38:08.444" v="1521" actId="478"/>
          <ac:picMkLst>
            <pc:docMk/>
            <pc:sldMk cId="4136336472" sldId="289"/>
            <ac:picMk id="8" creationId="{36A4798D-0907-4D2D-82E6-DFFAB40CD494}"/>
          </ac:picMkLst>
        </pc:picChg>
        <pc:picChg chg="add del mod">
          <ac:chgData name="Jankovec, Marko" userId="23aa4f11-36d9-420a-b12f-4bcbce630a75" providerId="ADAL" clId="{1AFB5835-6EAB-4F20-814C-048BCB59F544}" dt="2022-02-21T20:58:13.387" v="2120" actId="478"/>
          <ac:picMkLst>
            <pc:docMk/>
            <pc:sldMk cId="4136336472" sldId="289"/>
            <ac:picMk id="11" creationId="{6A758374-CC74-4322-80BD-FB35AC68488F}"/>
          </ac:picMkLst>
        </pc:picChg>
      </pc:sldChg>
      <pc:sldChg chg="addSp delSp modSp new mod delAnim modAnim">
        <pc:chgData name="Jankovec, Marko" userId="23aa4f11-36d9-420a-b12f-4bcbce630a75" providerId="ADAL" clId="{1AFB5835-6EAB-4F20-814C-048BCB59F544}" dt="2022-02-21T20:58:23.249" v="2123"/>
        <pc:sldMkLst>
          <pc:docMk/>
          <pc:sldMk cId="127228829" sldId="290"/>
        </pc:sldMkLst>
        <pc:spChg chg="mod">
          <ac:chgData name="Jankovec, Marko" userId="23aa4f11-36d9-420a-b12f-4bcbce630a75" providerId="ADAL" clId="{1AFB5835-6EAB-4F20-814C-048BCB59F544}" dt="2022-02-21T11:39:05.446" v="1560" actId="20577"/>
          <ac:spMkLst>
            <pc:docMk/>
            <pc:sldMk cId="127228829" sldId="290"/>
            <ac:spMk id="3" creationId="{3BE18083-6F19-4B50-94EC-3643128372D2}"/>
          </ac:spMkLst>
        </pc:spChg>
        <pc:spChg chg="del">
          <ac:chgData name="Jankovec, Marko" userId="23aa4f11-36d9-420a-b12f-4bcbce630a75" providerId="ADAL" clId="{1AFB5835-6EAB-4F20-814C-048BCB59F544}" dt="2022-02-21T11:39:08.292" v="1561"/>
          <ac:spMkLst>
            <pc:docMk/>
            <pc:sldMk cId="127228829" sldId="290"/>
            <ac:spMk id="6" creationId="{4DDFA340-884B-48F2-9E60-9B3961E9CE40}"/>
          </ac:spMkLst>
        </pc:spChg>
        <pc:spChg chg="add del mod">
          <ac:chgData name="Jankovec, Marko" userId="23aa4f11-36d9-420a-b12f-4bcbce630a75" providerId="ADAL" clId="{1AFB5835-6EAB-4F20-814C-048BCB59F544}" dt="2022-02-21T20:58:23.249" v="2123"/>
          <ac:spMkLst>
            <pc:docMk/>
            <pc:sldMk cId="127228829" sldId="290"/>
            <ac:spMk id="8" creationId="{EE4692E7-0AC7-4009-BED7-EE337BF3A80C}"/>
          </ac:spMkLst>
        </pc:spChg>
        <pc:picChg chg="add del mod">
          <ac:chgData name="Jankovec, Marko" userId="23aa4f11-36d9-420a-b12f-4bcbce630a75" providerId="ADAL" clId="{1AFB5835-6EAB-4F20-814C-048BCB59F544}" dt="2022-02-21T20:58:21.738" v="2122" actId="478"/>
          <ac:picMkLst>
            <pc:docMk/>
            <pc:sldMk cId="127228829" sldId="290"/>
            <ac:picMk id="7" creationId="{E6BEA16E-A2D4-432C-B2D8-E39696A79C8A}"/>
          </ac:picMkLst>
        </pc:picChg>
        <pc:picChg chg="add mod">
          <ac:chgData name="Jankovec, Marko" userId="23aa4f11-36d9-420a-b12f-4bcbce630a75" providerId="ADAL" clId="{1AFB5835-6EAB-4F20-814C-048BCB59F544}" dt="2022-02-21T20:58:23.249" v="2123"/>
          <ac:picMkLst>
            <pc:docMk/>
            <pc:sldMk cId="127228829" sldId="290"/>
            <ac:picMk id="9" creationId="{22A9C469-AEA7-4737-9577-026838044D6E}"/>
          </ac:picMkLst>
        </pc:picChg>
      </pc:sldChg>
      <pc:sldChg chg="addSp delSp modSp new mod delAnim modAnim">
        <pc:chgData name="Jankovec, Marko" userId="23aa4f11-36d9-420a-b12f-4bcbce630a75" providerId="ADAL" clId="{1AFB5835-6EAB-4F20-814C-048BCB59F544}" dt="2022-02-21T20:58:27.887" v="2125"/>
        <pc:sldMkLst>
          <pc:docMk/>
          <pc:sldMk cId="558438894" sldId="291"/>
        </pc:sldMkLst>
        <pc:spChg chg="mod">
          <ac:chgData name="Jankovec, Marko" userId="23aa4f11-36d9-420a-b12f-4bcbce630a75" providerId="ADAL" clId="{1AFB5835-6EAB-4F20-814C-048BCB59F544}" dt="2022-02-21T11:42:27.729" v="1626" actId="6549"/>
          <ac:spMkLst>
            <pc:docMk/>
            <pc:sldMk cId="558438894" sldId="291"/>
            <ac:spMk id="3" creationId="{39799D6A-CF3E-4643-B82C-F6B45F4E2665}"/>
          </ac:spMkLst>
        </pc:spChg>
        <pc:spChg chg="del">
          <ac:chgData name="Jankovec, Marko" userId="23aa4f11-36d9-420a-b12f-4bcbce630a75" providerId="ADAL" clId="{1AFB5835-6EAB-4F20-814C-048BCB59F544}" dt="2022-02-21T11:42:30.697" v="1627"/>
          <ac:spMkLst>
            <pc:docMk/>
            <pc:sldMk cId="558438894" sldId="291"/>
            <ac:spMk id="6" creationId="{9C47F3FB-8C6C-4249-8893-FEB2A931B190}"/>
          </ac:spMkLst>
        </pc:spChg>
        <pc:spChg chg="add del mod">
          <ac:chgData name="Jankovec, Marko" userId="23aa4f11-36d9-420a-b12f-4bcbce630a75" providerId="ADAL" clId="{1AFB5835-6EAB-4F20-814C-048BCB59F544}" dt="2022-02-21T20:58:27.887" v="2125"/>
          <ac:spMkLst>
            <pc:docMk/>
            <pc:sldMk cId="558438894" sldId="291"/>
            <ac:spMk id="7" creationId="{7B9F8A25-5326-49B3-B1F2-0C41AC50ABA5}"/>
          </ac:spMkLst>
        </pc:spChg>
        <pc:spChg chg="add del mod">
          <ac:chgData name="Jankovec, Marko" userId="23aa4f11-36d9-420a-b12f-4bcbce630a75" providerId="ADAL" clId="{1AFB5835-6EAB-4F20-814C-048BCB59F544}" dt="2022-02-21T11:42:53.587" v="1630"/>
          <ac:spMkLst>
            <pc:docMk/>
            <pc:sldMk cId="558438894" sldId="291"/>
            <ac:spMk id="9" creationId="{EFE7DBBC-12A0-4165-B212-662C23A09957}"/>
          </ac:spMkLst>
        </pc:spChg>
        <pc:picChg chg="add del mod">
          <ac:chgData name="Jankovec, Marko" userId="23aa4f11-36d9-420a-b12f-4bcbce630a75" providerId="ADAL" clId="{1AFB5835-6EAB-4F20-814C-048BCB59F544}" dt="2022-02-21T11:42:49.478" v="1629" actId="478"/>
          <ac:picMkLst>
            <pc:docMk/>
            <pc:sldMk cId="558438894" sldId="291"/>
            <ac:picMk id="7" creationId="{F7451898-B820-4A62-AF07-F231EC5E4B4E}"/>
          </ac:picMkLst>
        </pc:picChg>
        <pc:picChg chg="add mod">
          <ac:chgData name="Jankovec, Marko" userId="23aa4f11-36d9-420a-b12f-4bcbce630a75" providerId="ADAL" clId="{1AFB5835-6EAB-4F20-814C-048BCB59F544}" dt="2022-02-21T20:58:27.887" v="2125"/>
          <ac:picMkLst>
            <pc:docMk/>
            <pc:sldMk cId="558438894" sldId="291"/>
            <ac:picMk id="8" creationId="{591E1D6A-DA44-450D-B6AB-8B080535FAB0}"/>
          </ac:picMkLst>
        </pc:picChg>
        <pc:picChg chg="add del mod">
          <ac:chgData name="Jankovec, Marko" userId="23aa4f11-36d9-420a-b12f-4bcbce630a75" providerId="ADAL" clId="{1AFB5835-6EAB-4F20-814C-048BCB59F544}" dt="2022-02-21T20:58:26.395" v="2124" actId="478"/>
          <ac:picMkLst>
            <pc:docMk/>
            <pc:sldMk cId="558438894" sldId="291"/>
            <ac:picMk id="10" creationId="{BDE732C7-66DA-4204-A143-84EA110056F0}"/>
          </ac:picMkLst>
        </pc:picChg>
      </pc:sldChg>
      <pc:sldChg chg="addSp delSp modSp add mod delAnim modAnim">
        <pc:chgData name="Jankovec, Marko" userId="23aa4f11-36d9-420a-b12f-4bcbce630a75" providerId="ADAL" clId="{1AFB5835-6EAB-4F20-814C-048BCB59F544}" dt="2022-02-21T11:47:15.192" v="1636"/>
        <pc:sldMkLst>
          <pc:docMk/>
          <pc:sldMk cId="369798606" sldId="292"/>
        </pc:sldMkLst>
        <pc:spChg chg="add del mod">
          <ac:chgData name="Jankovec, Marko" userId="23aa4f11-36d9-420a-b12f-4bcbce630a75" providerId="ADAL" clId="{1AFB5835-6EAB-4F20-814C-048BCB59F544}" dt="2022-02-21T11:47:15.192" v="1636"/>
          <ac:spMkLst>
            <pc:docMk/>
            <pc:sldMk cId="369798606" sldId="292"/>
            <ac:spMk id="8" creationId="{F7179800-5479-46A6-A85B-749B1D72BA95}"/>
          </ac:spMkLst>
        </pc:spChg>
        <pc:picChg chg="del mod">
          <ac:chgData name="Jankovec, Marko" userId="23aa4f11-36d9-420a-b12f-4bcbce630a75" providerId="ADAL" clId="{1AFB5835-6EAB-4F20-814C-048BCB59F544}" dt="2022-02-21T11:46:59.125" v="1635" actId="478"/>
          <ac:picMkLst>
            <pc:docMk/>
            <pc:sldMk cId="369798606" sldId="292"/>
            <ac:picMk id="7" creationId="{E6BEA16E-A2D4-432C-B2D8-E39696A79C8A}"/>
          </ac:picMkLst>
        </pc:picChg>
        <pc:picChg chg="add mod">
          <ac:chgData name="Jankovec, Marko" userId="23aa4f11-36d9-420a-b12f-4bcbce630a75" providerId="ADAL" clId="{1AFB5835-6EAB-4F20-814C-048BCB59F544}" dt="2022-02-21T11:47:15.192" v="1636"/>
          <ac:picMkLst>
            <pc:docMk/>
            <pc:sldMk cId="369798606" sldId="292"/>
            <ac:picMk id="9" creationId="{A0078618-B7C7-4A8C-84A6-529BDC322BF2}"/>
          </ac:picMkLst>
        </pc:picChg>
      </pc:sldChg>
      <pc:sldChg chg="addSp delSp modSp new mod">
        <pc:chgData name="Jankovec, Marko" userId="23aa4f11-36d9-420a-b12f-4bcbce630a75" providerId="ADAL" clId="{1AFB5835-6EAB-4F20-814C-048BCB59F544}" dt="2022-02-21T12:00:19.081" v="1754" actId="22"/>
        <pc:sldMkLst>
          <pc:docMk/>
          <pc:sldMk cId="2778757054" sldId="293"/>
        </pc:sldMkLst>
        <pc:spChg chg="mod">
          <ac:chgData name="Jankovec, Marko" userId="23aa4f11-36d9-420a-b12f-4bcbce630a75" providerId="ADAL" clId="{1AFB5835-6EAB-4F20-814C-048BCB59F544}" dt="2022-02-21T11:59:25.788" v="1699" actId="20577"/>
          <ac:spMkLst>
            <pc:docMk/>
            <pc:sldMk cId="2778757054" sldId="293"/>
            <ac:spMk id="3" creationId="{8BBF7BCC-F597-4AFC-B106-E77F4BE230C4}"/>
          </ac:spMkLst>
        </pc:spChg>
        <pc:spChg chg="del">
          <ac:chgData name="Jankovec, Marko" userId="23aa4f11-36d9-420a-b12f-4bcbce630a75" providerId="ADAL" clId="{1AFB5835-6EAB-4F20-814C-048BCB59F544}" dt="2022-02-21T11:58:44.642" v="1649" actId="22"/>
          <ac:spMkLst>
            <pc:docMk/>
            <pc:sldMk cId="2778757054" sldId="293"/>
            <ac:spMk id="6" creationId="{1024FB20-CD78-4AA8-89DE-607D2BEAF984}"/>
          </ac:spMkLst>
        </pc:spChg>
        <pc:spChg chg="add del mod">
          <ac:chgData name="Jankovec, Marko" userId="23aa4f11-36d9-420a-b12f-4bcbce630a75" providerId="ADAL" clId="{1AFB5835-6EAB-4F20-814C-048BCB59F544}" dt="2022-02-21T11:59:14.582" v="1651" actId="22"/>
          <ac:spMkLst>
            <pc:docMk/>
            <pc:sldMk cId="2778757054" sldId="293"/>
            <ac:spMk id="10" creationId="{4DFF1459-F2C1-4F7C-A040-61574CFB5AE2}"/>
          </ac:spMkLst>
        </pc:spChg>
        <pc:spChg chg="add del mod">
          <ac:chgData name="Jankovec, Marko" userId="23aa4f11-36d9-420a-b12f-4bcbce630a75" providerId="ADAL" clId="{1AFB5835-6EAB-4F20-814C-048BCB59F544}" dt="2022-02-21T12:00:19.081" v="1754" actId="22"/>
          <ac:spMkLst>
            <pc:docMk/>
            <pc:sldMk cId="2778757054" sldId="293"/>
            <ac:spMk id="14" creationId="{BCFA5BB4-5946-4234-B821-5F677ED40895}"/>
          </ac:spMkLst>
        </pc:spChg>
        <pc:picChg chg="add del mod ord">
          <ac:chgData name="Jankovec, Marko" userId="23aa4f11-36d9-420a-b12f-4bcbce630a75" providerId="ADAL" clId="{1AFB5835-6EAB-4F20-814C-048BCB59F544}" dt="2022-02-21T11:58:47.611" v="1650" actId="478"/>
          <ac:picMkLst>
            <pc:docMk/>
            <pc:sldMk cId="2778757054" sldId="293"/>
            <ac:picMk id="8" creationId="{B121D9B8-C165-489C-A43B-928DA4F48781}"/>
          </ac:picMkLst>
        </pc:picChg>
        <pc:picChg chg="add del mod ord">
          <ac:chgData name="Jankovec, Marko" userId="23aa4f11-36d9-420a-b12f-4bcbce630a75" providerId="ADAL" clId="{1AFB5835-6EAB-4F20-814C-048BCB59F544}" dt="2022-02-21T12:00:09.041" v="1753" actId="478"/>
          <ac:picMkLst>
            <pc:docMk/>
            <pc:sldMk cId="2778757054" sldId="293"/>
            <ac:picMk id="12" creationId="{774E3B06-7EDB-4B6A-A968-7936CD986536}"/>
          </ac:picMkLst>
        </pc:picChg>
        <pc:picChg chg="add mod ord">
          <ac:chgData name="Jankovec, Marko" userId="23aa4f11-36d9-420a-b12f-4bcbce630a75" providerId="ADAL" clId="{1AFB5835-6EAB-4F20-814C-048BCB59F544}" dt="2022-02-21T12:00:19.081" v="1754" actId="22"/>
          <ac:picMkLst>
            <pc:docMk/>
            <pc:sldMk cId="2778757054" sldId="293"/>
            <ac:picMk id="16" creationId="{CE4EC45D-FA60-4B89-A17A-D0AFBBD75D36}"/>
          </ac:picMkLst>
        </pc:picChg>
      </pc:sldChg>
      <pc:sldChg chg="addSp delSp modSp new mod">
        <pc:chgData name="Jankovec, Marko" userId="23aa4f11-36d9-420a-b12f-4bcbce630a75" providerId="ADAL" clId="{1AFB5835-6EAB-4F20-814C-048BCB59F544}" dt="2022-02-21T12:00:04.029" v="1752" actId="20577"/>
        <pc:sldMkLst>
          <pc:docMk/>
          <pc:sldMk cId="197239861" sldId="294"/>
        </pc:sldMkLst>
        <pc:spChg chg="mod">
          <ac:chgData name="Jankovec, Marko" userId="23aa4f11-36d9-420a-b12f-4bcbce630a75" providerId="ADAL" clId="{1AFB5835-6EAB-4F20-814C-048BCB59F544}" dt="2022-02-21T12:00:04.029" v="1752" actId="20577"/>
          <ac:spMkLst>
            <pc:docMk/>
            <pc:sldMk cId="197239861" sldId="294"/>
            <ac:spMk id="3" creationId="{26E655E7-FAE0-4B53-AC10-658B87351922}"/>
          </ac:spMkLst>
        </pc:spChg>
        <pc:spChg chg="del">
          <ac:chgData name="Jankovec, Marko" userId="23aa4f11-36d9-420a-b12f-4bcbce630a75" providerId="ADAL" clId="{1AFB5835-6EAB-4F20-814C-048BCB59F544}" dt="2022-02-21T11:59:47.287" v="1701" actId="22"/>
          <ac:spMkLst>
            <pc:docMk/>
            <pc:sldMk cId="197239861" sldId="294"/>
            <ac:spMk id="6" creationId="{67F86D04-BE86-4996-99D0-A76E65BCA4DC}"/>
          </ac:spMkLst>
        </pc:spChg>
        <pc:spChg chg="add del mod">
          <ac:chgData name="Jankovec, Marko" userId="23aa4f11-36d9-420a-b12f-4bcbce630a75" providerId="ADAL" clId="{1AFB5835-6EAB-4F20-814C-048BCB59F544}" dt="2022-02-21T11:59:53.604" v="1703" actId="22"/>
          <ac:spMkLst>
            <pc:docMk/>
            <pc:sldMk cId="197239861" sldId="294"/>
            <ac:spMk id="10" creationId="{13C9B269-F122-4144-997F-97BB891FCB04}"/>
          </ac:spMkLst>
        </pc:spChg>
        <pc:picChg chg="add del mod ord">
          <ac:chgData name="Jankovec, Marko" userId="23aa4f11-36d9-420a-b12f-4bcbce630a75" providerId="ADAL" clId="{1AFB5835-6EAB-4F20-814C-048BCB59F544}" dt="2022-02-21T11:59:51.324" v="1702" actId="478"/>
          <ac:picMkLst>
            <pc:docMk/>
            <pc:sldMk cId="197239861" sldId="294"/>
            <ac:picMk id="8" creationId="{4DB4A1EB-3513-4AF2-BC54-3442679AC0E1}"/>
          </ac:picMkLst>
        </pc:picChg>
        <pc:picChg chg="add mod ord">
          <ac:chgData name="Jankovec, Marko" userId="23aa4f11-36d9-420a-b12f-4bcbce630a75" providerId="ADAL" clId="{1AFB5835-6EAB-4F20-814C-048BCB59F544}" dt="2022-02-21T11:59:53.604" v="1703" actId="22"/>
          <ac:picMkLst>
            <pc:docMk/>
            <pc:sldMk cId="197239861" sldId="294"/>
            <ac:picMk id="12" creationId="{FFB93E5B-F015-4474-8B17-64C2DB172CF2}"/>
          </ac:picMkLst>
        </pc:picChg>
      </pc:sldChg>
      <pc:sldChg chg="addSp delSp modSp new mod delAnim modAnim">
        <pc:chgData name="Jankovec, Marko" userId="23aa4f11-36d9-420a-b12f-4bcbce630a75" providerId="ADAL" clId="{1AFB5835-6EAB-4F20-814C-048BCB59F544}" dt="2022-02-21T20:58:50.418" v="2127"/>
        <pc:sldMkLst>
          <pc:docMk/>
          <pc:sldMk cId="2729286246" sldId="295"/>
        </pc:sldMkLst>
        <pc:spChg chg="mod">
          <ac:chgData name="Jankovec, Marko" userId="23aa4f11-36d9-420a-b12f-4bcbce630a75" providerId="ADAL" clId="{1AFB5835-6EAB-4F20-814C-048BCB59F544}" dt="2022-02-21T12:02:17.870" v="1798" actId="20577"/>
          <ac:spMkLst>
            <pc:docMk/>
            <pc:sldMk cId="2729286246" sldId="295"/>
            <ac:spMk id="3" creationId="{D80DBB09-F197-4C76-940B-86D86DEDFC1F}"/>
          </ac:spMkLst>
        </pc:spChg>
        <pc:spChg chg="del">
          <ac:chgData name="Jankovec, Marko" userId="23aa4f11-36d9-420a-b12f-4bcbce630a75" providerId="ADAL" clId="{1AFB5835-6EAB-4F20-814C-048BCB59F544}" dt="2022-02-21T12:01:36.527" v="1781"/>
          <ac:spMkLst>
            <pc:docMk/>
            <pc:sldMk cId="2729286246" sldId="295"/>
            <ac:spMk id="6" creationId="{F7398409-3AF9-4B81-B987-995F25851DD4}"/>
          </ac:spMkLst>
        </pc:spChg>
        <pc:spChg chg="add del mod">
          <ac:chgData name="Jankovec, Marko" userId="23aa4f11-36d9-420a-b12f-4bcbce630a75" providerId="ADAL" clId="{1AFB5835-6EAB-4F20-814C-048BCB59F544}" dt="2022-02-21T20:58:50.418" v="2127"/>
          <ac:spMkLst>
            <pc:docMk/>
            <pc:sldMk cId="2729286246" sldId="295"/>
            <ac:spMk id="8" creationId="{5845D84B-3940-4E09-96E1-2672AA52F868}"/>
          </ac:spMkLst>
        </pc:spChg>
        <pc:picChg chg="add del mod">
          <ac:chgData name="Jankovec, Marko" userId="23aa4f11-36d9-420a-b12f-4bcbce630a75" providerId="ADAL" clId="{1AFB5835-6EAB-4F20-814C-048BCB59F544}" dt="2022-02-21T20:58:42.474" v="2126" actId="478"/>
          <ac:picMkLst>
            <pc:docMk/>
            <pc:sldMk cId="2729286246" sldId="295"/>
            <ac:picMk id="7" creationId="{9DD06F62-1A22-4B47-8EC3-3E18B6D41E11}"/>
          </ac:picMkLst>
        </pc:picChg>
        <pc:picChg chg="add mod">
          <ac:chgData name="Jankovec, Marko" userId="23aa4f11-36d9-420a-b12f-4bcbce630a75" providerId="ADAL" clId="{1AFB5835-6EAB-4F20-814C-048BCB59F544}" dt="2022-02-21T20:58:50.418" v="2127"/>
          <ac:picMkLst>
            <pc:docMk/>
            <pc:sldMk cId="2729286246" sldId="295"/>
            <ac:picMk id="9" creationId="{C71A8BA8-7C62-4AE2-9201-BD511F161058}"/>
          </ac:picMkLst>
        </pc:picChg>
      </pc:sldChg>
      <pc:sldChg chg="addSp delSp modSp add mod delAnim modAnim">
        <pc:chgData name="Jankovec, Marko" userId="23aa4f11-36d9-420a-b12f-4bcbce630a75" providerId="ADAL" clId="{1AFB5835-6EAB-4F20-814C-048BCB59F544}" dt="2022-02-21T20:58:59.045" v="2129"/>
        <pc:sldMkLst>
          <pc:docMk/>
          <pc:sldMk cId="2232962250" sldId="296"/>
        </pc:sldMkLst>
        <pc:spChg chg="mod">
          <ac:chgData name="Jankovec, Marko" userId="23aa4f11-36d9-420a-b12f-4bcbce630a75" providerId="ADAL" clId="{1AFB5835-6EAB-4F20-814C-048BCB59F544}" dt="2022-02-21T12:02:27.679" v="1829" actId="20577"/>
          <ac:spMkLst>
            <pc:docMk/>
            <pc:sldMk cId="2232962250" sldId="296"/>
            <ac:spMk id="3" creationId="{D80DBB09-F197-4C76-940B-86D86DEDFC1F}"/>
          </ac:spMkLst>
        </pc:spChg>
        <pc:spChg chg="add del mod">
          <ac:chgData name="Jankovec, Marko" userId="23aa4f11-36d9-420a-b12f-4bcbce630a75" providerId="ADAL" clId="{1AFB5835-6EAB-4F20-814C-048BCB59F544}" dt="2022-02-21T20:58:59.045" v="2129"/>
          <ac:spMkLst>
            <pc:docMk/>
            <pc:sldMk cId="2232962250" sldId="296"/>
            <ac:spMk id="7" creationId="{1E46313F-5438-446C-9BF9-3CE22F500F17}"/>
          </ac:spMkLst>
        </pc:spChg>
        <pc:spChg chg="add del mod">
          <ac:chgData name="Jankovec, Marko" userId="23aa4f11-36d9-420a-b12f-4bcbce630a75" providerId="ADAL" clId="{1AFB5835-6EAB-4F20-814C-048BCB59F544}" dt="2022-02-21T12:02:40.882" v="1831"/>
          <ac:spMkLst>
            <pc:docMk/>
            <pc:sldMk cId="2232962250" sldId="296"/>
            <ac:spMk id="8" creationId="{CB59AA53-6A22-4529-A4EF-AE005CA135E7}"/>
          </ac:spMkLst>
        </pc:spChg>
        <pc:picChg chg="del">
          <ac:chgData name="Jankovec, Marko" userId="23aa4f11-36d9-420a-b12f-4bcbce630a75" providerId="ADAL" clId="{1AFB5835-6EAB-4F20-814C-048BCB59F544}" dt="2022-02-21T12:02:34.994" v="1830" actId="478"/>
          <ac:picMkLst>
            <pc:docMk/>
            <pc:sldMk cId="2232962250" sldId="296"/>
            <ac:picMk id="7" creationId="{9DD06F62-1A22-4B47-8EC3-3E18B6D41E11}"/>
          </ac:picMkLst>
        </pc:picChg>
        <pc:picChg chg="add mod">
          <ac:chgData name="Jankovec, Marko" userId="23aa4f11-36d9-420a-b12f-4bcbce630a75" providerId="ADAL" clId="{1AFB5835-6EAB-4F20-814C-048BCB59F544}" dt="2022-02-21T20:58:59.045" v="2129"/>
          <ac:picMkLst>
            <pc:docMk/>
            <pc:sldMk cId="2232962250" sldId="296"/>
            <ac:picMk id="8" creationId="{196A2B98-FF5E-46ED-903F-DC2935B10019}"/>
          </ac:picMkLst>
        </pc:picChg>
        <pc:picChg chg="add del mod">
          <ac:chgData name="Jankovec, Marko" userId="23aa4f11-36d9-420a-b12f-4bcbce630a75" providerId="ADAL" clId="{1AFB5835-6EAB-4F20-814C-048BCB59F544}" dt="2022-02-21T20:58:56.297" v="2128" actId="478"/>
          <ac:picMkLst>
            <pc:docMk/>
            <pc:sldMk cId="2232962250" sldId="296"/>
            <ac:picMk id="9" creationId="{1FC59648-1533-4474-9592-61186AA017CA}"/>
          </ac:picMkLst>
        </pc:picChg>
      </pc:sldChg>
      <pc:sldChg chg="addSp delSp modSp new mod delAnim modAnim">
        <pc:chgData name="Jankovec, Marko" userId="23aa4f11-36d9-420a-b12f-4bcbce630a75" providerId="ADAL" clId="{1AFB5835-6EAB-4F20-814C-048BCB59F544}" dt="2022-02-21T20:59:10.110" v="2131"/>
        <pc:sldMkLst>
          <pc:docMk/>
          <pc:sldMk cId="1087590987" sldId="297"/>
        </pc:sldMkLst>
        <pc:spChg chg="mod">
          <ac:chgData name="Jankovec, Marko" userId="23aa4f11-36d9-420a-b12f-4bcbce630a75" providerId="ADAL" clId="{1AFB5835-6EAB-4F20-814C-048BCB59F544}" dt="2022-02-21T12:04:29.018" v="1878" actId="20577"/>
          <ac:spMkLst>
            <pc:docMk/>
            <pc:sldMk cId="1087590987" sldId="297"/>
            <ac:spMk id="3" creationId="{39D3514C-CEED-4D2A-94E9-750F4E4535A8}"/>
          </ac:spMkLst>
        </pc:spChg>
        <pc:spChg chg="del">
          <ac:chgData name="Jankovec, Marko" userId="23aa4f11-36d9-420a-b12f-4bcbce630a75" providerId="ADAL" clId="{1AFB5835-6EAB-4F20-814C-048BCB59F544}" dt="2022-02-21T12:03:32.696" v="1855"/>
          <ac:spMkLst>
            <pc:docMk/>
            <pc:sldMk cId="1087590987" sldId="297"/>
            <ac:spMk id="6" creationId="{E88B7628-A430-42A5-9D59-D0D413334AD1}"/>
          </ac:spMkLst>
        </pc:spChg>
        <pc:spChg chg="add del mod">
          <ac:chgData name="Jankovec, Marko" userId="23aa4f11-36d9-420a-b12f-4bcbce630a75" providerId="ADAL" clId="{1AFB5835-6EAB-4F20-814C-048BCB59F544}" dt="2022-02-21T20:59:10.110" v="2131"/>
          <ac:spMkLst>
            <pc:docMk/>
            <pc:sldMk cId="1087590987" sldId="297"/>
            <ac:spMk id="8" creationId="{F528F3FB-45BF-4210-B444-9A084DB198AE}"/>
          </ac:spMkLst>
        </pc:spChg>
        <pc:picChg chg="add del mod">
          <ac:chgData name="Jankovec, Marko" userId="23aa4f11-36d9-420a-b12f-4bcbce630a75" providerId="ADAL" clId="{1AFB5835-6EAB-4F20-814C-048BCB59F544}" dt="2022-02-21T20:59:02.774" v="2130" actId="478"/>
          <ac:picMkLst>
            <pc:docMk/>
            <pc:sldMk cId="1087590987" sldId="297"/>
            <ac:picMk id="7" creationId="{AA51AAA5-6085-4AB3-9D06-19B0EA6FD292}"/>
          </ac:picMkLst>
        </pc:picChg>
        <pc:picChg chg="add mod">
          <ac:chgData name="Jankovec, Marko" userId="23aa4f11-36d9-420a-b12f-4bcbce630a75" providerId="ADAL" clId="{1AFB5835-6EAB-4F20-814C-048BCB59F544}" dt="2022-02-21T20:59:10.110" v="2131"/>
          <ac:picMkLst>
            <pc:docMk/>
            <pc:sldMk cId="1087590987" sldId="297"/>
            <ac:picMk id="9" creationId="{A9DF7CC6-B7C0-4C42-B7F9-B2E3781DBC5F}"/>
          </ac:picMkLst>
        </pc:picChg>
      </pc:sldChg>
      <pc:sldChg chg="add del">
        <pc:chgData name="Jankovec, Marko" userId="23aa4f11-36d9-420a-b12f-4bcbce630a75" providerId="ADAL" clId="{1AFB5835-6EAB-4F20-814C-048BCB59F544}" dt="2022-02-21T12:02:56.307" v="1832" actId="47"/>
        <pc:sldMkLst>
          <pc:docMk/>
          <pc:sldMk cId="3658555583" sldId="297"/>
        </pc:sldMkLst>
      </pc:sldChg>
      <pc:sldChg chg="addSp delSp modSp add mod delAnim modAnim">
        <pc:chgData name="Jankovec, Marko" userId="23aa4f11-36d9-420a-b12f-4bcbce630a75" providerId="ADAL" clId="{1AFB5835-6EAB-4F20-814C-048BCB59F544}" dt="2022-02-21T20:59:14.635" v="2133"/>
        <pc:sldMkLst>
          <pc:docMk/>
          <pc:sldMk cId="1071508105" sldId="298"/>
        </pc:sldMkLst>
        <pc:spChg chg="mod">
          <ac:chgData name="Jankovec, Marko" userId="23aa4f11-36d9-420a-b12f-4bcbce630a75" providerId="ADAL" clId="{1AFB5835-6EAB-4F20-814C-048BCB59F544}" dt="2022-02-21T12:04:54.205" v="1901" actId="20577"/>
          <ac:spMkLst>
            <pc:docMk/>
            <pc:sldMk cId="1071508105" sldId="298"/>
            <ac:spMk id="3" creationId="{39D3514C-CEED-4D2A-94E9-750F4E4535A8}"/>
          </ac:spMkLst>
        </pc:spChg>
        <pc:spChg chg="add del mod">
          <ac:chgData name="Jankovec, Marko" userId="23aa4f11-36d9-420a-b12f-4bcbce630a75" providerId="ADAL" clId="{1AFB5835-6EAB-4F20-814C-048BCB59F544}" dt="2022-02-21T20:59:14.635" v="2133"/>
          <ac:spMkLst>
            <pc:docMk/>
            <pc:sldMk cId="1071508105" sldId="298"/>
            <ac:spMk id="7" creationId="{1F2C9C2C-9B84-4979-861B-488A8005C6EA}"/>
          </ac:spMkLst>
        </pc:spChg>
        <pc:spChg chg="add del mod">
          <ac:chgData name="Jankovec, Marko" userId="23aa4f11-36d9-420a-b12f-4bcbce630a75" providerId="ADAL" clId="{1AFB5835-6EAB-4F20-814C-048BCB59F544}" dt="2022-02-21T12:04:18.733" v="1859"/>
          <ac:spMkLst>
            <pc:docMk/>
            <pc:sldMk cId="1071508105" sldId="298"/>
            <ac:spMk id="8" creationId="{CF686DF1-DD56-42E3-A2CC-F19E7C66FE14}"/>
          </ac:spMkLst>
        </pc:spChg>
        <pc:picChg chg="del mod">
          <ac:chgData name="Jankovec, Marko" userId="23aa4f11-36d9-420a-b12f-4bcbce630a75" providerId="ADAL" clId="{1AFB5835-6EAB-4F20-814C-048BCB59F544}" dt="2022-02-21T12:04:13.968" v="1858" actId="478"/>
          <ac:picMkLst>
            <pc:docMk/>
            <pc:sldMk cId="1071508105" sldId="298"/>
            <ac:picMk id="7" creationId="{AA51AAA5-6085-4AB3-9D06-19B0EA6FD292}"/>
          </ac:picMkLst>
        </pc:picChg>
        <pc:picChg chg="add mod">
          <ac:chgData name="Jankovec, Marko" userId="23aa4f11-36d9-420a-b12f-4bcbce630a75" providerId="ADAL" clId="{1AFB5835-6EAB-4F20-814C-048BCB59F544}" dt="2022-02-21T20:59:14.635" v="2133"/>
          <ac:picMkLst>
            <pc:docMk/>
            <pc:sldMk cId="1071508105" sldId="298"/>
            <ac:picMk id="8" creationId="{3142B53A-1743-4779-91BF-23599C96868C}"/>
          </ac:picMkLst>
        </pc:picChg>
        <pc:picChg chg="add del mod">
          <ac:chgData name="Jankovec, Marko" userId="23aa4f11-36d9-420a-b12f-4bcbce630a75" providerId="ADAL" clId="{1AFB5835-6EAB-4F20-814C-048BCB59F544}" dt="2022-02-21T20:59:12.482" v="2132" actId="478"/>
          <ac:picMkLst>
            <pc:docMk/>
            <pc:sldMk cId="1071508105" sldId="298"/>
            <ac:picMk id="9" creationId="{8C27E20F-7BFE-4086-87B2-682E1D1E6079}"/>
          </ac:picMkLst>
        </pc:picChg>
      </pc:sldChg>
      <pc:sldChg chg="addSp delSp modSp new mod delAnim modAnim">
        <pc:chgData name="Jankovec, Marko" userId="23aa4f11-36d9-420a-b12f-4bcbce630a75" providerId="ADAL" clId="{1AFB5835-6EAB-4F20-814C-048BCB59F544}" dt="2022-02-21T20:59:21.445" v="2135"/>
        <pc:sldMkLst>
          <pc:docMk/>
          <pc:sldMk cId="93953775" sldId="299"/>
        </pc:sldMkLst>
        <pc:spChg chg="mod">
          <ac:chgData name="Jankovec, Marko" userId="23aa4f11-36d9-420a-b12f-4bcbce630a75" providerId="ADAL" clId="{1AFB5835-6EAB-4F20-814C-048BCB59F544}" dt="2022-02-21T12:09:14.765" v="1904"/>
          <ac:spMkLst>
            <pc:docMk/>
            <pc:sldMk cId="93953775" sldId="299"/>
            <ac:spMk id="3" creationId="{AAFC62A8-6A50-4125-9FAB-87803B131913}"/>
          </ac:spMkLst>
        </pc:spChg>
        <pc:spChg chg="del">
          <ac:chgData name="Jankovec, Marko" userId="23aa4f11-36d9-420a-b12f-4bcbce630a75" providerId="ADAL" clId="{1AFB5835-6EAB-4F20-814C-048BCB59F544}" dt="2022-02-21T12:08:06.962" v="1903"/>
          <ac:spMkLst>
            <pc:docMk/>
            <pc:sldMk cId="93953775" sldId="299"/>
            <ac:spMk id="6" creationId="{0002343E-F9FE-4524-A861-A29761133F34}"/>
          </ac:spMkLst>
        </pc:spChg>
        <pc:spChg chg="add del mod">
          <ac:chgData name="Jankovec, Marko" userId="23aa4f11-36d9-420a-b12f-4bcbce630a75" providerId="ADAL" clId="{1AFB5835-6EAB-4F20-814C-048BCB59F544}" dt="2022-02-21T20:59:21.445" v="2135"/>
          <ac:spMkLst>
            <pc:docMk/>
            <pc:sldMk cId="93953775" sldId="299"/>
            <ac:spMk id="7" creationId="{AEFF7337-8E43-4701-A12B-A5F4D926F2FA}"/>
          </ac:spMkLst>
        </pc:spChg>
        <pc:picChg chg="add mod">
          <ac:chgData name="Jankovec, Marko" userId="23aa4f11-36d9-420a-b12f-4bcbce630a75" providerId="ADAL" clId="{1AFB5835-6EAB-4F20-814C-048BCB59F544}" dt="2022-02-21T12:08:06.962" v="1903"/>
          <ac:picMkLst>
            <pc:docMk/>
            <pc:sldMk cId="93953775" sldId="299"/>
            <ac:picMk id="7" creationId="{5750BA23-6B97-4714-93BC-1550F9332339}"/>
          </ac:picMkLst>
        </pc:picChg>
        <pc:picChg chg="add mod">
          <ac:chgData name="Jankovec, Marko" userId="23aa4f11-36d9-420a-b12f-4bcbce630a75" providerId="ADAL" clId="{1AFB5835-6EAB-4F20-814C-048BCB59F544}" dt="2022-02-21T20:59:21.445" v="2135"/>
          <ac:picMkLst>
            <pc:docMk/>
            <pc:sldMk cId="93953775" sldId="299"/>
            <ac:picMk id="8" creationId="{7B67F4A0-0983-4E49-8306-2CA0FEC6693B}"/>
          </ac:picMkLst>
        </pc:picChg>
        <pc:picChg chg="del">
          <ac:chgData name="Jankovec, Marko" userId="23aa4f11-36d9-420a-b12f-4bcbce630a75" providerId="ADAL" clId="{1AFB5835-6EAB-4F20-814C-048BCB59F544}" dt="2022-02-21T20:59:19.921" v="2134" actId="478"/>
          <ac:picMkLst>
            <pc:docMk/>
            <pc:sldMk cId="93953775" sldId="299"/>
            <ac:picMk id="9" creationId="{80A12638-024E-48E7-ABBF-10D1DDFE3185}"/>
          </ac:picMkLst>
        </pc:picChg>
      </pc:sldChg>
      <pc:sldChg chg="addSp delSp modSp new mod delAnim modAnim">
        <pc:chgData name="Jankovec, Marko" userId="23aa4f11-36d9-420a-b12f-4bcbce630a75" providerId="ADAL" clId="{1AFB5835-6EAB-4F20-814C-048BCB59F544}" dt="2022-02-21T12:09:43.727" v="1909"/>
        <pc:sldMkLst>
          <pc:docMk/>
          <pc:sldMk cId="594957507" sldId="300"/>
        </pc:sldMkLst>
        <pc:spChg chg="mod">
          <ac:chgData name="Jankovec, Marko" userId="23aa4f11-36d9-420a-b12f-4bcbce630a75" providerId="ADAL" clId="{1AFB5835-6EAB-4F20-814C-048BCB59F544}" dt="2022-02-21T12:09:30.443" v="1907"/>
          <ac:spMkLst>
            <pc:docMk/>
            <pc:sldMk cId="594957507" sldId="300"/>
            <ac:spMk id="3" creationId="{F3B7A1CC-054B-4B93-98AA-6958D43187E7}"/>
          </ac:spMkLst>
        </pc:spChg>
        <pc:spChg chg="del">
          <ac:chgData name="Jankovec, Marko" userId="23aa4f11-36d9-420a-b12f-4bcbce630a75" providerId="ADAL" clId="{1AFB5835-6EAB-4F20-814C-048BCB59F544}" dt="2022-02-21T12:09:26.326" v="1906"/>
          <ac:spMkLst>
            <pc:docMk/>
            <pc:sldMk cId="594957507" sldId="300"/>
            <ac:spMk id="6" creationId="{A210248A-70DD-43D2-A5FA-484400A9C93D}"/>
          </ac:spMkLst>
        </pc:spChg>
        <pc:spChg chg="add del mod">
          <ac:chgData name="Jankovec, Marko" userId="23aa4f11-36d9-420a-b12f-4bcbce630a75" providerId="ADAL" clId="{1AFB5835-6EAB-4F20-814C-048BCB59F544}" dt="2022-02-21T12:09:43.727" v="1909"/>
          <ac:spMkLst>
            <pc:docMk/>
            <pc:sldMk cId="594957507" sldId="300"/>
            <ac:spMk id="9" creationId="{63AF708E-8726-462E-93F8-07B1DBDBC103}"/>
          </ac:spMkLst>
        </pc:spChg>
        <pc:picChg chg="add del mod">
          <ac:chgData name="Jankovec, Marko" userId="23aa4f11-36d9-420a-b12f-4bcbce630a75" providerId="ADAL" clId="{1AFB5835-6EAB-4F20-814C-048BCB59F544}" dt="2022-02-21T12:09:38.519" v="1908" actId="478"/>
          <ac:picMkLst>
            <pc:docMk/>
            <pc:sldMk cId="594957507" sldId="300"/>
            <ac:picMk id="7" creationId="{844FA72C-6062-4C15-8F03-284DA2429996}"/>
          </ac:picMkLst>
        </pc:picChg>
        <pc:picChg chg="add mod">
          <ac:chgData name="Jankovec, Marko" userId="23aa4f11-36d9-420a-b12f-4bcbce630a75" providerId="ADAL" clId="{1AFB5835-6EAB-4F20-814C-048BCB59F544}" dt="2022-02-21T12:09:43.727" v="1909"/>
          <ac:picMkLst>
            <pc:docMk/>
            <pc:sldMk cId="594957507" sldId="300"/>
            <ac:picMk id="10" creationId="{15F8623F-5F46-4A2B-BE9C-B265726D245D}"/>
          </ac:picMkLst>
        </pc:picChg>
      </pc:sldChg>
      <pc:sldChg chg="addSp delSp modSp mod delAnim modAnim">
        <pc:chgData name="Jankovec, Marko" userId="23aa4f11-36d9-420a-b12f-4bcbce630a75" providerId="ADAL" clId="{1AFB5835-6EAB-4F20-814C-048BCB59F544}" dt="2022-02-21T20:59:30.799" v="2137"/>
        <pc:sldMkLst>
          <pc:docMk/>
          <pc:sldMk cId="2414391037" sldId="300"/>
        </pc:sldMkLst>
        <pc:spChg chg="add del mod">
          <ac:chgData name="Jankovec, Marko" userId="23aa4f11-36d9-420a-b12f-4bcbce630a75" providerId="ADAL" clId="{1AFB5835-6EAB-4F20-814C-048BCB59F544}" dt="2022-02-21T20:59:30.799" v="2137"/>
          <ac:spMkLst>
            <pc:docMk/>
            <pc:sldMk cId="2414391037" sldId="300"/>
            <ac:spMk id="8" creationId="{8C82262F-E405-4806-B07F-84F12DDACC3C}"/>
          </ac:spMkLst>
        </pc:spChg>
        <pc:picChg chg="del">
          <ac:chgData name="Jankovec, Marko" userId="23aa4f11-36d9-420a-b12f-4bcbce630a75" providerId="ADAL" clId="{1AFB5835-6EAB-4F20-814C-048BCB59F544}" dt="2022-02-21T20:59:29.163" v="2136" actId="478"/>
          <ac:picMkLst>
            <pc:docMk/>
            <pc:sldMk cId="2414391037" sldId="300"/>
            <ac:picMk id="7" creationId="{467AF8F3-57F5-4A47-9D7A-026A8D9C2457}"/>
          </ac:picMkLst>
        </pc:picChg>
        <pc:picChg chg="add mod">
          <ac:chgData name="Jankovec, Marko" userId="23aa4f11-36d9-420a-b12f-4bcbce630a75" providerId="ADAL" clId="{1AFB5835-6EAB-4F20-814C-048BCB59F544}" dt="2022-02-21T20:59:30.799" v="2137"/>
          <ac:picMkLst>
            <pc:docMk/>
            <pc:sldMk cId="2414391037" sldId="300"/>
            <ac:picMk id="9" creationId="{078D90B8-6742-4DE5-8EC2-E103C54F9FF5}"/>
          </ac:picMkLst>
        </pc:picChg>
      </pc:sldChg>
      <pc:sldChg chg="addSp delSp modSp mod delAnim modAnim">
        <pc:chgData name="Jankovec, Marko" userId="23aa4f11-36d9-420a-b12f-4bcbce630a75" providerId="ADAL" clId="{1AFB5835-6EAB-4F20-814C-048BCB59F544}" dt="2022-02-21T20:59:39.656" v="2139"/>
        <pc:sldMkLst>
          <pc:docMk/>
          <pc:sldMk cId="129886029" sldId="301"/>
        </pc:sldMkLst>
        <pc:spChg chg="add del mod">
          <ac:chgData name="Jankovec, Marko" userId="23aa4f11-36d9-420a-b12f-4bcbce630a75" providerId="ADAL" clId="{1AFB5835-6EAB-4F20-814C-048BCB59F544}" dt="2022-02-21T20:59:39.656" v="2139"/>
          <ac:spMkLst>
            <pc:docMk/>
            <pc:sldMk cId="129886029" sldId="301"/>
            <ac:spMk id="8" creationId="{0A154B27-D87F-41B1-BD68-FB9AFCE93EDF}"/>
          </ac:spMkLst>
        </pc:spChg>
        <pc:picChg chg="del">
          <ac:chgData name="Jankovec, Marko" userId="23aa4f11-36d9-420a-b12f-4bcbce630a75" providerId="ADAL" clId="{1AFB5835-6EAB-4F20-814C-048BCB59F544}" dt="2022-02-21T20:59:36.422" v="2138" actId="478"/>
          <ac:picMkLst>
            <pc:docMk/>
            <pc:sldMk cId="129886029" sldId="301"/>
            <ac:picMk id="7" creationId="{1563BD3D-E606-485F-BDA4-5F6971F9989E}"/>
          </ac:picMkLst>
        </pc:picChg>
        <pc:picChg chg="add mod">
          <ac:chgData name="Jankovec, Marko" userId="23aa4f11-36d9-420a-b12f-4bcbce630a75" providerId="ADAL" clId="{1AFB5835-6EAB-4F20-814C-048BCB59F544}" dt="2022-02-21T20:59:39.656" v="2139"/>
          <ac:picMkLst>
            <pc:docMk/>
            <pc:sldMk cId="129886029" sldId="301"/>
            <ac:picMk id="9" creationId="{7276CC03-2999-48D5-899D-412A2CF78EA9}"/>
          </ac:picMkLst>
        </pc:picChg>
      </pc:sldChg>
      <pc:sldChg chg="addSp delSp modSp mod delAnim modAnim">
        <pc:chgData name="Jankovec, Marko" userId="23aa4f11-36d9-420a-b12f-4bcbce630a75" providerId="ADAL" clId="{1AFB5835-6EAB-4F20-814C-048BCB59F544}" dt="2022-02-21T20:59:44.324" v="2141"/>
        <pc:sldMkLst>
          <pc:docMk/>
          <pc:sldMk cId="1469315972" sldId="302"/>
        </pc:sldMkLst>
        <pc:spChg chg="add del mod">
          <ac:chgData name="Jankovec, Marko" userId="23aa4f11-36d9-420a-b12f-4bcbce630a75" providerId="ADAL" clId="{1AFB5835-6EAB-4F20-814C-048BCB59F544}" dt="2022-02-21T20:59:44.324" v="2141"/>
          <ac:spMkLst>
            <pc:docMk/>
            <pc:sldMk cId="1469315972" sldId="302"/>
            <ac:spMk id="8" creationId="{68EC5945-2FEE-425B-BEA8-1105C493C5AF}"/>
          </ac:spMkLst>
        </pc:spChg>
        <pc:picChg chg="del">
          <ac:chgData name="Jankovec, Marko" userId="23aa4f11-36d9-420a-b12f-4bcbce630a75" providerId="ADAL" clId="{1AFB5835-6EAB-4F20-814C-048BCB59F544}" dt="2022-02-21T20:59:43.081" v="2140" actId="478"/>
          <ac:picMkLst>
            <pc:docMk/>
            <pc:sldMk cId="1469315972" sldId="302"/>
            <ac:picMk id="7" creationId="{DFA09134-FC27-4EB6-A32E-2A60220F62F5}"/>
          </ac:picMkLst>
        </pc:picChg>
        <pc:picChg chg="add mod">
          <ac:chgData name="Jankovec, Marko" userId="23aa4f11-36d9-420a-b12f-4bcbce630a75" providerId="ADAL" clId="{1AFB5835-6EAB-4F20-814C-048BCB59F544}" dt="2022-02-21T20:59:44.324" v="2141"/>
          <ac:picMkLst>
            <pc:docMk/>
            <pc:sldMk cId="1469315972" sldId="302"/>
            <ac:picMk id="9" creationId="{F581703E-9246-40B7-ADBD-3DE927DF544F}"/>
          </ac:picMkLst>
        </pc:picChg>
      </pc:sldChg>
      <pc:sldChg chg="addSp delSp modSp new mod">
        <pc:chgData name="Jankovec, Marko" userId="23aa4f11-36d9-420a-b12f-4bcbce630a75" providerId="ADAL" clId="{1AFB5835-6EAB-4F20-814C-048BCB59F544}" dt="2022-02-21T13:06:36.930" v="2029"/>
        <pc:sldMkLst>
          <pc:docMk/>
          <pc:sldMk cId="120336379" sldId="303"/>
        </pc:sldMkLst>
        <pc:spChg chg="mod">
          <ac:chgData name="Jankovec, Marko" userId="23aa4f11-36d9-420a-b12f-4bcbce630a75" providerId="ADAL" clId="{1AFB5835-6EAB-4F20-814C-048BCB59F544}" dt="2022-02-21T13:04:48.853" v="1983" actId="20577"/>
          <ac:spMkLst>
            <pc:docMk/>
            <pc:sldMk cId="120336379" sldId="303"/>
            <ac:spMk id="3" creationId="{3984395F-D780-4733-86AC-741BFEF8E187}"/>
          </ac:spMkLst>
        </pc:spChg>
        <pc:spChg chg="del">
          <ac:chgData name="Jankovec, Marko" userId="23aa4f11-36d9-420a-b12f-4bcbce630a75" providerId="ADAL" clId="{1AFB5835-6EAB-4F20-814C-048BCB59F544}" dt="2022-02-21T13:06:36.930" v="2029"/>
          <ac:spMkLst>
            <pc:docMk/>
            <pc:sldMk cId="120336379" sldId="303"/>
            <ac:spMk id="6" creationId="{B0B90CBA-06D5-41B3-98A9-6D615E797101}"/>
          </ac:spMkLst>
        </pc:spChg>
        <pc:picChg chg="add mod">
          <ac:chgData name="Jankovec, Marko" userId="23aa4f11-36d9-420a-b12f-4bcbce630a75" providerId="ADAL" clId="{1AFB5835-6EAB-4F20-814C-048BCB59F544}" dt="2022-02-21T13:06:36.930" v="2029"/>
          <ac:picMkLst>
            <pc:docMk/>
            <pc:sldMk cId="120336379" sldId="303"/>
            <ac:picMk id="7" creationId="{CF3A6500-E796-46AC-9061-EA7A9BBBDC0B}"/>
          </ac:picMkLst>
        </pc:picChg>
      </pc:sldChg>
      <pc:sldChg chg="addSp delSp modSp new mod">
        <pc:chgData name="Jankovec, Marko" userId="23aa4f11-36d9-420a-b12f-4bcbce630a75" providerId="ADAL" clId="{1AFB5835-6EAB-4F20-814C-048BCB59F544}" dt="2022-02-21T13:06:43.734" v="2030" actId="22"/>
        <pc:sldMkLst>
          <pc:docMk/>
          <pc:sldMk cId="3103648079" sldId="304"/>
        </pc:sldMkLst>
        <pc:spChg chg="mod">
          <ac:chgData name="Jankovec, Marko" userId="23aa4f11-36d9-420a-b12f-4bcbce630a75" providerId="ADAL" clId="{1AFB5835-6EAB-4F20-814C-048BCB59F544}" dt="2022-02-21T13:04:59.034" v="2026" actId="20577"/>
          <ac:spMkLst>
            <pc:docMk/>
            <pc:sldMk cId="3103648079" sldId="304"/>
            <ac:spMk id="3" creationId="{84DD6F89-92A3-4157-B88B-AEE43177E365}"/>
          </ac:spMkLst>
        </pc:spChg>
        <pc:spChg chg="del">
          <ac:chgData name="Jankovec, Marko" userId="23aa4f11-36d9-420a-b12f-4bcbce630a75" providerId="ADAL" clId="{1AFB5835-6EAB-4F20-814C-048BCB59F544}" dt="2022-02-21T13:06:31.997" v="2027" actId="22"/>
          <ac:spMkLst>
            <pc:docMk/>
            <pc:sldMk cId="3103648079" sldId="304"/>
            <ac:spMk id="6" creationId="{20708692-CC23-4E5B-A402-29DE53E0EFC4}"/>
          </ac:spMkLst>
        </pc:spChg>
        <pc:spChg chg="add del mod">
          <ac:chgData name="Jankovec, Marko" userId="23aa4f11-36d9-420a-b12f-4bcbce630a75" providerId="ADAL" clId="{1AFB5835-6EAB-4F20-814C-048BCB59F544}" dt="2022-02-21T13:06:43.734" v="2030" actId="22"/>
          <ac:spMkLst>
            <pc:docMk/>
            <pc:sldMk cId="3103648079" sldId="304"/>
            <ac:spMk id="10" creationId="{E68A22F3-A87D-4B0B-93CB-561528F336A2}"/>
          </ac:spMkLst>
        </pc:spChg>
        <pc:picChg chg="add del mod ord">
          <ac:chgData name="Jankovec, Marko" userId="23aa4f11-36d9-420a-b12f-4bcbce630a75" providerId="ADAL" clId="{1AFB5835-6EAB-4F20-814C-048BCB59F544}" dt="2022-02-21T13:06:33.927" v="2028" actId="21"/>
          <ac:picMkLst>
            <pc:docMk/>
            <pc:sldMk cId="3103648079" sldId="304"/>
            <ac:picMk id="8" creationId="{DC768C1F-2974-488C-8DB6-0FE053196E67}"/>
          </ac:picMkLst>
        </pc:picChg>
        <pc:picChg chg="add mod ord">
          <ac:chgData name="Jankovec, Marko" userId="23aa4f11-36d9-420a-b12f-4bcbce630a75" providerId="ADAL" clId="{1AFB5835-6EAB-4F20-814C-048BCB59F544}" dt="2022-02-21T13:06:43.734" v="2030" actId="22"/>
          <ac:picMkLst>
            <pc:docMk/>
            <pc:sldMk cId="3103648079" sldId="304"/>
            <ac:picMk id="12" creationId="{FE3549A7-F21F-4B50-BDBE-45D0B16F3D6B}"/>
          </ac:picMkLst>
        </pc:picChg>
      </pc:sldChg>
      <pc:sldChg chg="addSp delSp modSp new mod">
        <pc:chgData name="Jankovec, Marko" userId="23aa4f11-36d9-420a-b12f-4bcbce630a75" providerId="ADAL" clId="{1AFB5835-6EAB-4F20-814C-048BCB59F544}" dt="2022-02-21T13:07:32.792" v="2111" actId="22"/>
        <pc:sldMkLst>
          <pc:docMk/>
          <pc:sldMk cId="2602196970" sldId="305"/>
        </pc:sldMkLst>
        <pc:spChg chg="mod">
          <ac:chgData name="Jankovec, Marko" userId="23aa4f11-36d9-420a-b12f-4bcbce630a75" providerId="ADAL" clId="{1AFB5835-6EAB-4F20-814C-048BCB59F544}" dt="2022-02-21T13:07:25.657" v="2110" actId="20577"/>
          <ac:spMkLst>
            <pc:docMk/>
            <pc:sldMk cId="2602196970" sldId="305"/>
            <ac:spMk id="3" creationId="{C82A56A0-1913-4D22-ACCF-A6159612E34F}"/>
          </ac:spMkLst>
        </pc:spChg>
        <pc:spChg chg="del">
          <ac:chgData name="Jankovec, Marko" userId="23aa4f11-36d9-420a-b12f-4bcbce630a75" providerId="ADAL" clId="{1AFB5835-6EAB-4F20-814C-048BCB59F544}" dt="2022-02-21T13:07:32.792" v="2111" actId="22"/>
          <ac:spMkLst>
            <pc:docMk/>
            <pc:sldMk cId="2602196970" sldId="305"/>
            <ac:spMk id="6" creationId="{EDAD6E2B-3520-4A80-91A2-A7DA290E5C28}"/>
          </ac:spMkLst>
        </pc:spChg>
        <pc:picChg chg="add mod ord">
          <ac:chgData name="Jankovec, Marko" userId="23aa4f11-36d9-420a-b12f-4bcbce630a75" providerId="ADAL" clId="{1AFB5835-6EAB-4F20-814C-048BCB59F544}" dt="2022-02-21T13:07:32.792" v="2111" actId="22"/>
          <ac:picMkLst>
            <pc:docMk/>
            <pc:sldMk cId="2602196970" sldId="305"/>
            <ac:picMk id="8" creationId="{312EDFCD-4C5C-4E05-90D8-F225341CF1CD}"/>
          </ac:picMkLst>
        </pc:picChg>
      </pc:sldChg>
      <pc:sldChg chg="addSp delSp modSp add mod">
        <pc:chgData name="Jankovec, Marko" userId="23aa4f11-36d9-420a-b12f-4bcbce630a75" providerId="ADAL" clId="{1AFB5835-6EAB-4F20-814C-048BCB59F544}" dt="2022-02-21T13:07:45.850" v="2114" actId="22"/>
        <pc:sldMkLst>
          <pc:docMk/>
          <pc:sldMk cId="3312299659" sldId="306"/>
        </pc:sldMkLst>
        <pc:spChg chg="add del mod">
          <ac:chgData name="Jankovec, Marko" userId="23aa4f11-36d9-420a-b12f-4bcbce630a75" providerId="ADAL" clId="{1AFB5835-6EAB-4F20-814C-048BCB59F544}" dt="2022-02-21T13:07:45.850" v="2114" actId="22"/>
          <ac:spMkLst>
            <pc:docMk/>
            <pc:sldMk cId="3312299659" sldId="306"/>
            <ac:spMk id="7" creationId="{A4DDC680-5760-40E9-857C-1A6B905A4611}"/>
          </ac:spMkLst>
        </pc:spChg>
        <pc:picChg chg="del">
          <ac:chgData name="Jankovec, Marko" userId="23aa4f11-36d9-420a-b12f-4bcbce630a75" providerId="ADAL" clId="{1AFB5835-6EAB-4F20-814C-048BCB59F544}" dt="2022-02-21T13:07:43.387" v="2113" actId="478"/>
          <ac:picMkLst>
            <pc:docMk/>
            <pc:sldMk cId="3312299659" sldId="306"/>
            <ac:picMk id="8" creationId="{312EDFCD-4C5C-4E05-90D8-F225341CF1CD}"/>
          </ac:picMkLst>
        </pc:picChg>
        <pc:picChg chg="add mod ord">
          <ac:chgData name="Jankovec, Marko" userId="23aa4f11-36d9-420a-b12f-4bcbce630a75" providerId="ADAL" clId="{1AFB5835-6EAB-4F20-814C-048BCB59F544}" dt="2022-02-21T13:07:45.850" v="2114" actId="22"/>
          <ac:picMkLst>
            <pc:docMk/>
            <pc:sldMk cId="3312299659" sldId="306"/>
            <ac:picMk id="10" creationId="{10412821-4FCC-4944-A2E5-DEF39D92F8DD}"/>
          </ac:picMkLst>
        </pc:picChg>
      </pc:sldChg>
      <pc:sldChg chg="del">
        <pc:chgData name="Jankovec, Marko" userId="23aa4f11-36d9-420a-b12f-4bcbce630a75" providerId="ADAL" clId="{1AFB5835-6EAB-4F20-814C-048BCB59F544}" dt="2022-02-20T20:06:04.626" v="1" actId="47"/>
        <pc:sldMkLst>
          <pc:docMk/>
          <pc:sldMk cId="4200023721" sldId="316"/>
        </pc:sldMkLst>
      </pc:sldChg>
      <pc:sldChg chg="del">
        <pc:chgData name="Jankovec, Marko" userId="23aa4f11-36d9-420a-b12f-4bcbce630a75" providerId="ADAL" clId="{1AFB5835-6EAB-4F20-814C-048BCB59F544}" dt="2022-02-20T20:06:04.043" v="0" actId="47"/>
        <pc:sldMkLst>
          <pc:docMk/>
          <pc:sldMk cId="3135527993" sldId="317"/>
        </pc:sldMkLst>
      </pc:sldChg>
      <pc:sldChg chg="del">
        <pc:chgData name="Jankovec, Marko" userId="23aa4f11-36d9-420a-b12f-4bcbce630a75" providerId="ADAL" clId="{1AFB5835-6EAB-4F20-814C-048BCB59F544}" dt="2022-02-20T20:06:04.043" v="0" actId="47"/>
        <pc:sldMkLst>
          <pc:docMk/>
          <pc:sldMk cId="4046137521" sldId="327"/>
        </pc:sldMkLst>
      </pc:sldChg>
      <pc:sldChg chg="del">
        <pc:chgData name="Jankovec, Marko" userId="23aa4f11-36d9-420a-b12f-4bcbce630a75" providerId="ADAL" clId="{1AFB5835-6EAB-4F20-814C-048BCB59F544}" dt="2022-02-20T20:06:04.043" v="0" actId="47"/>
        <pc:sldMkLst>
          <pc:docMk/>
          <pc:sldMk cId="1549110972" sldId="332"/>
        </pc:sldMkLst>
      </pc:sldChg>
      <pc:sldChg chg="del">
        <pc:chgData name="Jankovec, Marko" userId="23aa4f11-36d9-420a-b12f-4bcbce630a75" providerId="ADAL" clId="{1AFB5835-6EAB-4F20-814C-048BCB59F544}" dt="2022-02-20T20:06:04.043" v="0" actId="47"/>
        <pc:sldMkLst>
          <pc:docMk/>
          <pc:sldMk cId="714891351" sldId="333"/>
        </pc:sldMkLst>
      </pc:sldChg>
      <pc:sldChg chg="del">
        <pc:chgData name="Jankovec, Marko" userId="23aa4f11-36d9-420a-b12f-4bcbce630a75" providerId="ADAL" clId="{1AFB5835-6EAB-4F20-814C-048BCB59F544}" dt="2022-02-20T20:06:04.043" v="0" actId="47"/>
        <pc:sldMkLst>
          <pc:docMk/>
          <pc:sldMk cId="2291825208" sldId="334"/>
        </pc:sldMkLst>
      </pc:sldChg>
      <pc:sldChg chg="del">
        <pc:chgData name="Jankovec, Marko" userId="23aa4f11-36d9-420a-b12f-4bcbce630a75" providerId="ADAL" clId="{1AFB5835-6EAB-4F20-814C-048BCB59F544}" dt="2022-02-20T20:06:04.043" v="0" actId="47"/>
        <pc:sldMkLst>
          <pc:docMk/>
          <pc:sldMk cId="1221541862" sldId="335"/>
        </pc:sldMkLst>
      </pc:sldChg>
      <pc:sldChg chg="del">
        <pc:chgData name="Jankovec, Marko" userId="23aa4f11-36d9-420a-b12f-4bcbce630a75" providerId="ADAL" clId="{1AFB5835-6EAB-4F20-814C-048BCB59F544}" dt="2022-02-20T20:06:04.043" v="0" actId="47"/>
        <pc:sldMkLst>
          <pc:docMk/>
          <pc:sldMk cId="2705421318" sldId="336"/>
        </pc:sldMkLst>
      </pc:sldChg>
      <pc:sldChg chg="del">
        <pc:chgData name="Jankovec, Marko" userId="23aa4f11-36d9-420a-b12f-4bcbce630a75" providerId="ADAL" clId="{1AFB5835-6EAB-4F20-814C-048BCB59F544}" dt="2022-02-20T20:06:04.043" v="0" actId="47"/>
        <pc:sldMkLst>
          <pc:docMk/>
          <pc:sldMk cId="806946909" sldId="337"/>
        </pc:sldMkLst>
      </pc:sldChg>
      <pc:sldChg chg="del">
        <pc:chgData name="Jankovec, Marko" userId="23aa4f11-36d9-420a-b12f-4bcbce630a75" providerId="ADAL" clId="{1AFB5835-6EAB-4F20-814C-048BCB59F544}" dt="2022-02-20T20:06:04.043" v="0" actId="47"/>
        <pc:sldMkLst>
          <pc:docMk/>
          <pc:sldMk cId="1694855565" sldId="338"/>
        </pc:sldMkLst>
      </pc:sldChg>
      <pc:sldChg chg="del">
        <pc:chgData name="Jankovec, Marko" userId="23aa4f11-36d9-420a-b12f-4bcbce630a75" providerId="ADAL" clId="{1AFB5835-6EAB-4F20-814C-048BCB59F544}" dt="2022-02-20T20:06:04.043" v="0" actId="47"/>
        <pc:sldMkLst>
          <pc:docMk/>
          <pc:sldMk cId="1669489994" sldId="339"/>
        </pc:sldMkLst>
      </pc:sldChg>
      <pc:sldChg chg="del">
        <pc:chgData name="Jankovec, Marko" userId="23aa4f11-36d9-420a-b12f-4bcbce630a75" providerId="ADAL" clId="{1AFB5835-6EAB-4F20-814C-048BCB59F544}" dt="2022-02-20T20:06:04.043" v="0" actId="47"/>
        <pc:sldMkLst>
          <pc:docMk/>
          <pc:sldMk cId="3900500698" sldId="340"/>
        </pc:sldMkLst>
      </pc:sldChg>
      <pc:sldChg chg="del">
        <pc:chgData name="Jankovec, Marko" userId="23aa4f11-36d9-420a-b12f-4bcbce630a75" providerId="ADAL" clId="{1AFB5835-6EAB-4F20-814C-048BCB59F544}" dt="2022-02-20T20:06:04.043" v="0" actId="47"/>
        <pc:sldMkLst>
          <pc:docMk/>
          <pc:sldMk cId="715549792" sldId="341"/>
        </pc:sldMkLst>
      </pc:sldChg>
      <pc:sldChg chg="del">
        <pc:chgData name="Jankovec, Marko" userId="23aa4f11-36d9-420a-b12f-4bcbce630a75" providerId="ADAL" clId="{1AFB5835-6EAB-4F20-814C-048BCB59F544}" dt="2022-02-20T20:06:04.043" v="0" actId="47"/>
        <pc:sldMkLst>
          <pc:docMk/>
          <pc:sldMk cId="1740902644" sldId="342"/>
        </pc:sldMkLst>
      </pc:sldChg>
      <pc:sldChg chg="del">
        <pc:chgData name="Jankovec, Marko" userId="23aa4f11-36d9-420a-b12f-4bcbce630a75" providerId="ADAL" clId="{1AFB5835-6EAB-4F20-814C-048BCB59F544}" dt="2022-02-20T20:06:04.043" v="0" actId="47"/>
        <pc:sldMkLst>
          <pc:docMk/>
          <pc:sldMk cId="316280413" sldId="344"/>
        </pc:sldMkLst>
      </pc:sldChg>
      <pc:sldChg chg="del">
        <pc:chgData name="Jankovec, Marko" userId="23aa4f11-36d9-420a-b12f-4bcbce630a75" providerId="ADAL" clId="{1AFB5835-6EAB-4F20-814C-048BCB59F544}" dt="2022-02-20T20:06:04.043" v="0" actId="47"/>
        <pc:sldMkLst>
          <pc:docMk/>
          <pc:sldMk cId="3168724483" sldId="345"/>
        </pc:sldMkLst>
      </pc:sldChg>
      <pc:sldChg chg="del">
        <pc:chgData name="Jankovec, Marko" userId="23aa4f11-36d9-420a-b12f-4bcbce630a75" providerId="ADAL" clId="{1AFB5835-6EAB-4F20-814C-048BCB59F544}" dt="2022-02-20T20:06:04.043" v="0" actId="47"/>
        <pc:sldMkLst>
          <pc:docMk/>
          <pc:sldMk cId="2581411305" sldId="346"/>
        </pc:sldMkLst>
      </pc:sldChg>
      <pc:sldChg chg="del">
        <pc:chgData name="Jankovec, Marko" userId="23aa4f11-36d9-420a-b12f-4bcbce630a75" providerId="ADAL" clId="{1AFB5835-6EAB-4F20-814C-048BCB59F544}" dt="2022-02-20T20:06:04.043" v="0" actId="47"/>
        <pc:sldMkLst>
          <pc:docMk/>
          <pc:sldMk cId="2595456241" sldId="347"/>
        </pc:sldMkLst>
      </pc:sldChg>
    </pc:docChg>
  </pc:docChgLst>
  <pc:docChgLst>
    <pc:chgData name="Jankovec, Marko" userId="23aa4f11-36d9-420a-b12f-4bcbce630a75" providerId="ADAL" clId="{CE06ACF3-0968-44F5-8E51-819463AA7980}"/>
    <pc:docChg chg="undo custSel addSld delSld modSld sldOrd">
      <pc:chgData name="Jankovec, Marko" userId="23aa4f11-36d9-420a-b12f-4bcbce630a75" providerId="ADAL" clId="{CE06ACF3-0968-44F5-8E51-819463AA7980}" dt="2022-02-14T16:12:04.036" v="1785" actId="20577"/>
      <pc:docMkLst>
        <pc:docMk/>
      </pc:docMkLst>
      <pc:sldChg chg="addSp delSp modSp mod ord">
        <pc:chgData name="Jankovec, Marko" userId="23aa4f11-36d9-420a-b12f-4bcbce630a75" providerId="ADAL" clId="{CE06ACF3-0968-44F5-8E51-819463AA7980}" dt="2022-02-14T07:27:59.383" v="943"/>
        <pc:sldMkLst>
          <pc:docMk/>
          <pc:sldMk cId="4139516792" sldId="266"/>
        </pc:sldMkLst>
        <pc:spChg chg="mod">
          <ac:chgData name="Jankovec, Marko" userId="23aa4f11-36d9-420a-b12f-4bcbce630a75" providerId="ADAL" clId="{CE06ACF3-0968-44F5-8E51-819463AA7980}" dt="2022-02-12T15:53:38.458" v="249" actId="20577"/>
          <ac:spMkLst>
            <pc:docMk/>
            <pc:sldMk cId="4139516792" sldId="266"/>
            <ac:spMk id="4" creationId="{00000000-0000-0000-0000-000000000000}"/>
          </ac:spMkLst>
        </pc:spChg>
        <pc:spChg chg="mod">
          <ac:chgData name="Jankovec, Marko" userId="23aa4f11-36d9-420a-b12f-4bcbce630a75" providerId="ADAL" clId="{CE06ACF3-0968-44F5-8E51-819463AA7980}" dt="2022-02-12T15:52:20.732" v="167" actId="27636"/>
          <ac:spMkLst>
            <pc:docMk/>
            <pc:sldMk cId="4139516792" sldId="266"/>
            <ac:spMk id="8" creationId="{00000000-0000-0000-0000-000000000000}"/>
          </ac:spMkLst>
        </pc:spChg>
        <pc:graphicFrameChg chg="add del mod">
          <ac:chgData name="Jankovec, Marko" userId="23aa4f11-36d9-420a-b12f-4bcbce630a75" providerId="ADAL" clId="{CE06ACF3-0968-44F5-8E51-819463AA7980}" dt="2022-02-12T15:47:00.507" v="26"/>
          <ac:graphicFrameMkLst>
            <pc:docMk/>
            <pc:sldMk cId="4139516792" sldId="266"/>
            <ac:graphicFrameMk id="7" creationId="{3883A157-F96F-417B-B4C0-CFD4C5225FFA}"/>
          </ac:graphicFrameMkLst>
        </pc:graphicFrameChg>
        <pc:graphicFrameChg chg="add del mod">
          <ac:chgData name="Jankovec, Marko" userId="23aa4f11-36d9-420a-b12f-4bcbce630a75" providerId="ADAL" clId="{CE06ACF3-0968-44F5-8E51-819463AA7980}" dt="2022-02-12T15:47:09.137" v="28"/>
          <ac:graphicFrameMkLst>
            <pc:docMk/>
            <pc:sldMk cId="4139516792" sldId="266"/>
            <ac:graphicFrameMk id="9" creationId="{83AA1814-3DFA-45F8-95A9-8ECDD32A8C1C}"/>
          </ac:graphicFrameMkLst>
        </pc:graphicFrameChg>
      </pc:sldChg>
      <pc:sldChg chg="addSp modSp mod">
        <pc:chgData name="Jankovec, Marko" userId="23aa4f11-36d9-420a-b12f-4bcbce630a75" providerId="ADAL" clId="{CE06ACF3-0968-44F5-8E51-819463AA7980}" dt="2022-02-14T07:30:36.350" v="950" actId="1076"/>
        <pc:sldMkLst>
          <pc:docMk/>
          <pc:sldMk cId="4200023721" sldId="316"/>
        </pc:sldMkLst>
        <pc:spChg chg="mod">
          <ac:chgData name="Jankovec, Marko" userId="23aa4f11-36d9-420a-b12f-4bcbce630a75" providerId="ADAL" clId="{CE06ACF3-0968-44F5-8E51-819463AA7980}" dt="2022-02-14T07:29:01.536" v="947" actId="20577"/>
          <ac:spMkLst>
            <pc:docMk/>
            <pc:sldMk cId="4200023721" sldId="316"/>
            <ac:spMk id="4" creationId="{00000000-0000-0000-0000-000000000000}"/>
          </ac:spMkLst>
        </pc:spChg>
        <pc:picChg chg="add mod">
          <ac:chgData name="Jankovec, Marko" userId="23aa4f11-36d9-420a-b12f-4bcbce630a75" providerId="ADAL" clId="{CE06ACF3-0968-44F5-8E51-819463AA7980}" dt="2022-02-14T07:30:36.350" v="950" actId="1076"/>
          <ac:picMkLst>
            <pc:docMk/>
            <pc:sldMk cId="4200023721" sldId="316"/>
            <ac:picMk id="8" creationId="{0D26DC83-8462-43F0-8304-8BE32AD3AA3E}"/>
          </ac:picMkLst>
        </pc:picChg>
      </pc:sldChg>
      <pc:sldChg chg="modSp mod">
        <pc:chgData name="Jankovec, Marko" userId="23aa4f11-36d9-420a-b12f-4bcbce630a75" providerId="ADAL" clId="{CE06ACF3-0968-44F5-8E51-819463AA7980}" dt="2022-02-14T09:24:45.455" v="1515" actId="27636"/>
        <pc:sldMkLst>
          <pc:docMk/>
          <pc:sldMk cId="3135527993" sldId="317"/>
        </pc:sldMkLst>
        <pc:spChg chg="mod">
          <ac:chgData name="Jankovec, Marko" userId="23aa4f11-36d9-420a-b12f-4bcbce630a75" providerId="ADAL" clId="{CE06ACF3-0968-44F5-8E51-819463AA7980}" dt="2022-02-14T09:24:45.455" v="1515" actId="27636"/>
          <ac:spMkLst>
            <pc:docMk/>
            <pc:sldMk cId="3135527993" sldId="317"/>
            <ac:spMk id="6" creationId="{00000000-0000-0000-0000-000000000000}"/>
          </ac:spMkLst>
        </pc:spChg>
      </pc:sldChg>
      <pc:sldChg chg="modSp del mod">
        <pc:chgData name="Jankovec, Marko" userId="23aa4f11-36d9-420a-b12f-4bcbce630a75" providerId="ADAL" clId="{CE06ACF3-0968-44F5-8E51-819463AA7980}" dt="2022-02-12T15:53:13.220" v="202" actId="47"/>
        <pc:sldMkLst>
          <pc:docMk/>
          <pc:sldMk cId="855664856" sldId="326"/>
        </pc:sldMkLst>
        <pc:graphicFrameChg chg="modGraphic">
          <ac:chgData name="Jankovec, Marko" userId="23aa4f11-36d9-420a-b12f-4bcbce630a75" providerId="ADAL" clId="{CE06ACF3-0968-44F5-8E51-819463AA7980}" dt="2022-02-12T15:53:09.161" v="201" actId="20577"/>
          <ac:graphicFrameMkLst>
            <pc:docMk/>
            <pc:sldMk cId="855664856" sldId="326"/>
            <ac:graphicFrameMk id="7" creationId="{00000000-0000-0000-0000-000000000000}"/>
          </ac:graphicFrameMkLst>
        </pc:graphicFrameChg>
      </pc:sldChg>
      <pc:sldChg chg="modSp add del mod">
        <pc:chgData name="Jankovec, Marko" userId="23aa4f11-36d9-420a-b12f-4bcbce630a75" providerId="ADAL" clId="{CE06ACF3-0968-44F5-8E51-819463AA7980}" dt="2022-02-14T09:19:35.654" v="1186" actId="2696"/>
        <pc:sldMkLst>
          <pc:docMk/>
          <pc:sldMk cId="628645593" sldId="327"/>
        </pc:sldMkLst>
        <pc:spChg chg="mod">
          <ac:chgData name="Jankovec, Marko" userId="23aa4f11-36d9-420a-b12f-4bcbce630a75" providerId="ADAL" clId="{CE06ACF3-0968-44F5-8E51-819463AA7980}" dt="2022-02-14T08:13:18.394" v="1137" actId="20577"/>
          <ac:spMkLst>
            <pc:docMk/>
            <pc:sldMk cId="628645593" sldId="327"/>
            <ac:spMk id="6" creationId="{00000000-0000-0000-0000-000000000000}"/>
          </ac:spMkLst>
        </pc:spChg>
      </pc:sldChg>
      <pc:sldChg chg="modSp add mod">
        <pc:chgData name="Jankovec, Marko" userId="23aa4f11-36d9-420a-b12f-4bcbce630a75" providerId="ADAL" clId="{CE06ACF3-0968-44F5-8E51-819463AA7980}" dt="2022-02-14T09:20:36.136" v="1196" actId="20577"/>
        <pc:sldMkLst>
          <pc:docMk/>
          <pc:sldMk cId="4046137521" sldId="327"/>
        </pc:sldMkLst>
        <pc:spChg chg="mod">
          <ac:chgData name="Jankovec, Marko" userId="23aa4f11-36d9-420a-b12f-4bcbce630a75" providerId="ADAL" clId="{CE06ACF3-0968-44F5-8E51-819463AA7980}" dt="2022-02-14T09:20:36.136" v="1196" actId="20577"/>
          <ac:spMkLst>
            <pc:docMk/>
            <pc:sldMk cId="4046137521" sldId="327"/>
            <ac:spMk id="3" creationId="{00000000-0000-0000-0000-000000000000}"/>
          </ac:spMkLst>
        </pc:spChg>
      </pc:sldChg>
      <pc:sldChg chg="del">
        <pc:chgData name="Jankovec, Marko" userId="23aa4f11-36d9-420a-b12f-4bcbce630a75" providerId="ADAL" clId="{CE06ACF3-0968-44F5-8E51-819463AA7980}" dt="2022-02-13T18:36:28.360" v="526" actId="47"/>
        <pc:sldMkLst>
          <pc:docMk/>
          <pc:sldMk cId="1480114019" sldId="329"/>
        </pc:sldMkLst>
      </pc:sldChg>
      <pc:sldChg chg="del">
        <pc:chgData name="Jankovec, Marko" userId="23aa4f11-36d9-420a-b12f-4bcbce630a75" providerId="ADAL" clId="{CE06ACF3-0968-44F5-8E51-819463AA7980}" dt="2022-02-13T18:36:33.902" v="527" actId="47"/>
        <pc:sldMkLst>
          <pc:docMk/>
          <pc:sldMk cId="2938776137" sldId="330"/>
        </pc:sldMkLst>
      </pc:sldChg>
      <pc:sldChg chg="modSp">
        <pc:chgData name="Jankovec, Marko" userId="23aa4f11-36d9-420a-b12f-4bcbce630a75" providerId="ADAL" clId="{CE06ACF3-0968-44F5-8E51-819463AA7980}" dt="2022-02-14T07:37:24.809" v="1025" actId="20577"/>
        <pc:sldMkLst>
          <pc:docMk/>
          <pc:sldMk cId="1549110972" sldId="332"/>
        </pc:sldMkLst>
        <pc:graphicFrameChg chg="mod">
          <ac:chgData name="Jankovec, Marko" userId="23aa4f11-36d9-420a-b12f-4bcbce630a75" providerId="ADAL" clId="{CE06ACF3-0968-44F5-8E51-819463AA7980}" dt="2022-02-14T07:37:24.809" v="1025" actId="20577"/>
          <ac:graphicFrameMkLst>
            <pc:docMk/>
            <pc:sldMk cId="1549110972" sldId="332"/>
            <ac:graphicFrameMk id="11" creationId="{00000000-0000-0000-0000-000000000000}"/>
          </ac:graphicFrameMkLst>
        </pc:graphicFrameChg>
      </pc:sldChg>
      <pc:sldChg chg="modSp ord">
        <pc:chgData name="Jankovec, Marko" userId="23aa4f11-36d9-420a-b12f-4bcbce630a75" providerId="ADAL" clId="{CE06ACF3-0968-44F5-8E51-819463AA7980}" dt="2022-02-14T07:27:26.823" v="939"/>
        <pc:sldMkLst>
          <pc:docMk/>
          <pc:sldMk cId="714891351" sldId="333"/>
        </pc:sldMkLst>
        <pc:graphicFrameChg chg="mod">
          <ac:chgData name="Jankovec, Marko" userId="23aa4f11-36d9-420a-b12f-4bcbce630a75" providerId="ADAL" clId="{CE06ACF3-0968-44F5-8E51-819463AA7980}" dt="2022-02-14T07:27:26.823" v="939"/>
          <ac:graphicFrameMkLst>
            <pc:docMk/>
            <pc:sldMk cId="714891351" sldId="333"/>
            <ac:graphicFrameMk id="16" creationId="{00000000-0000-0000-0000-000000000000}"/>
          </ac:graphicFrameMkLst>
        </pc:graphicFrameChg>
      </pc:sldChg>
      <pc:sldChg chg="addSp delSp modSp mod">
        <pc:chgData name="Jankovec, Marko" userId="23aa4f11-36d9-420a-b12f-4bcbce630a75" providerId="ADAL" clId="{CE06ACF3-0968-44F5-8E51-819463AA7980}" dt="2022-02-13T18:41:32.118" v="714" actId="167"/>
        <pc:sldMkLst>
          <pc:docMk/>
          <pc:sldMk cId="2705421318" sldId="336"/>
        </pc:sldMkLst>
        <pc:spChg chg="add del mod">
          <ac:chgData name="Jankovec, Marko" userId="23aa4f11-36d9-420a-b12f-4bcbce630a75" providerId="ADAL" clId="{CE06ACF3-0968-44F5-8E51-819463AA7980}" dt="2022-02-13T18:40:22.122" v="698" actId="22"/>
          <ac:spMkLst>
            <pc:docMk/>
            <pc:sldMk cId="2705421318" sldId="336"/>
            <ac:spMk id="6" creationId="{990337C3-294D-4419-A899-7B8580E94500}"/>
          </ac:spMkLst>
        </pc:spChg>
        <pc:spChg chg="mod">
          <ac:chgData name="Jankovec, Marko" userId="23aa4f11-36d9-420a-b12f-4bcbce630a75" providerId="ADAL" clId="{CE06ACF3-0968-44F5-8E51-819463AA7980}" dt="2022-02-13T18:40:33.847" v="707" actId="20577"/>
          <ac:spMkLst>
            <pc:docMk/>
            <pc:sldMk cId="2705421318" sldId="336"/>
            <ac:spMk id="9" creationId="{00000000-0000-0000-0000-000000000000}"/>
          </ac:spMkLst>
        </pc:spChg>
        <pc:spChg chg="add del mod">
          <ac:chgData name="Jankovec, Marko" userId="23aa4f11-36d9-420a-b12f-4bcbce630a75" providerId="ADAL" clId="{CE06ACF3-0968-44F5-8E51-819463AA7980}" dt="2022-02-13T18:41:18.892" v="713" actId="22"/>
          <ac:spMkLst>
            <pc:docMk/>
            <pc:sldMk cId="2705421318" sldId="336"/>
            <ac:spMk id="12" creationId="{0CDE9046-9C56-436F-9356-C7BC2AE59E31}"/>
          </ac:spMkLst>
        </pc:spChg>
        <pc:graphicFrameChg chg="del mod">
          <ac:chgData name="Jankovec, Marko" userId="23aa4f11-36d9-420a-b12f-4bcbce630a75" providerId="ADAL" clId="{CE06ACF3-0968-44F5-8E51-819463AA7980}" dt="2022-02-13T18:40:47.125" v="711" actId="478"/>
          <ac:graphicFrameMkLst>
            <pc:docMk/>
            <pc:sldMk cId="2705421318" sldId="336"/>
            <ac:graphicFrameMk id="8" creationId="{00000000-0000-0000-0000-000000000000}"/>
          </ac:graphicFrameMkLst>
        </pc:graphicFrameChg>
        <pc:picChg chg="add del mod ord">
          <ac:chgData name="Jankovec, Marko" userId="23aa4f11-36d9-420a-b12f-4bcbce630a75" providerId="ADAL" clId="{CE06ACF3-0968-44F5-8E51-819463AA7980}" dt="2022-02-13T18:41:18.049" v="712" actId="478"/>
          <ac:picMkLst>
            <pc:docMk/>
            <pc:sldMk cId="2705421318" sldId="336"/>
            <ac:picMk id="10" creationId="{D4786622-38D7-4F46-9EC6-F044FCDD02F7}"/>
          </ac:picMkLst>
        </pc:picChg>
        <pc:picChg chg="add mod ord">
          <ac:chgData name="Jankovec, Marko" userId="23aa4f11-36d9-420a-b12f-4bcbce630a75" providerId="ADAL" clId="{CE06ACF3-0968-44F5-8E51-819463AA7980}" dt="2022-02-13T18:41:32.118" v="714" actId="167"/>
          <ac:picMkLst>
            <pc:docMk/>
            <pc:sldMk cId="2705421318" sldId="336"/>
            <ac:picMk id="14" creationId="{0C35270C-05BA-42D5-9336-8C4AC8D93431}"/>
          </ac:picMkLst>
        </pc:picChg>
        <pc:picChg chg="del">
          <ac:chgData name="Jankovec, Marko" userId="23aa4f11-36d9-420a-b12f-4bcbce630a75" providerId="ADAL" clId="{CE06ACF3-0968-44F5-8E51-819463AA7980}" dt="2022-02-13T18:40:21.183" v="697" actId="478"/>
          <ac:picMkLst>
            <pc:docMk/>
            <pc:sldMk cId="2705421318" sldId="336"/>
            <ac:picMk id="15" creationId="{00000000-0000-0000-0000-000000000000}"/>
          </ac:picMkLst>
        </pc:picChg>
        <pc:picChg chg="del">
          <ac:chgData name="Jankovec, Marko" userId="23aa4f11-36d9-420a-b12f-4bcbce630a75" providerId="ADAL" clId="{CE06ACF3-0968-44F5-8E51-819463AA7980}" dt="2022-02-13T18:40:41.023" v="709" actId="478"/>
          <ac:picMkLst>
            <pc:docMk/>
            <pc:sldMk cId="2705421318" sldId="336"/>
            <ac:picMk id="2055" creationId="{00000000-0000-0000-0000-000000000000}"/>
          </ac:picMkLst>
        </pc:picChg>
      </pc:sldChg>
      <pc:sldChg chg="modSp mod">
        <pc:chgData name="Jankovec, Marko" userId="23aa4f11-36d9-420a-b12f-4bcbce630a75" providerId="ADAL" clId="{CE06ACF3-0968-44F5-8E51-819463AA7980}" dt="2022-02-14T09:19:07.640" v="1183" actId="20577"/>
        <pc:sldMkLst>
          <pc:docMk/>
          <pc:sldMk cId="806946909" sldId="337"/>
        </pc:sldMkLst>
        <pc:spChg chg="mod">
          <ac:chgData name="Jankovec, Marko" userId="23aa4f11-36d9-420a-b12f-4bcbce630a75" providerId="ADAL" clId="{CE06ACF3-0968-44F5-8E51-819463AA7980}" dt="2022-02-14T09:19:07.640" v="1183" actId="20577"/>
          <ac:spMkLst>
            <pc:docMk/>
            <pc:sldMk cId="806946909" sldId="337"/>
            <ac:spMk id="6" creationId="{00000000-0000-0000-0000-000000000000}"/>
          </ac:spMkLst>
        </pc:spChg>
      </pc:sldChg>
      <pc:sldChg chg="addSp delSp modSp mod ord">
        <pc:chgData name="Jankovec, Marko" userId="23aa4f11-36d9-420a-b12f-4bcbce630a75" providerId="ADAL" clId="{CE06ACF3-0968-44F5-8E51-819463AA7980}" dt="2022-02-14T09:18:50.776" v="1180" actId="14100"/>
        <pc:sldMkLst>
          <pc:docMk/>
          <pc:sldMk cId="1694855565" sldId="338"/>
        </pc:sldMkLst>
        <pc:spChg chg="add del mod">
          <ac:chgData name="Jankovec, Marko" userId="23aa4f11-36d9-420a-b12f-4bcbce630a75" providerId="ADAL" clId="{CE06ACF3-0968-44F5-8E51-819463AA7980}" dt="2022-02-14T09:17:35.965" v="1172" actId="22"/>
          <ac:spMkLst>
            <pc:docMk/>
            <pc:sldMk cId="1694855565" sldId="338"/>
            <ac:spMk id="3" creationId="{F292EAF9-1EA6-4E1F-9BFB-647A833C10D8}"/>
          </ac:spMkLst>
        </pc:spChg>
        <pc:picChg chg="add mod ord">
          <ac:chgData name="Jankovec, Marko" userId="23aa4f11-36d9-420a-b12f-4bcbce630a75" providerId="ADAL" clId="{CE06ACF3-0968-44F5-8E51-819463AA7980}" dt="2022-02-14T09:18:50.776" v="1180" actId="14100"/>
          <ac:picMkLst>
            <pc:docMk/>
            <pc:sldMk cId="1694855565" sldId="338"/>
            <ac:picMk id="8" creationId="{4EF770DE-5D34-4D67-BD8E-D5C06DFB38F3}"/>
          </ac:picMkLst>
        </pc:picChg>
        <pc:picChg chg="del">
          <ac:chgData name="Jankovec, Marko" userId="23aa4f11-36d9-420a-b12f-4bcbce630a75" providerId="ADAL" clId="{CE06ACF3-0968-44F5-8E51-819463AA7980}" dt="2022-02-14T09:13:27.908" v="1170" actId="478"/>
          <ac:picMkLst>
            <pc:docMk/>
            <pc:sldMk cId="1694855565" sldId="338"/>
            <ac:picMk id="10" creationId="{00000000-0000-0000-0000-000000000000}"/>
          </ac:picMkLst>
        </pc:picChg>
        <pc:picChg chg="add mod">
          <ac:chgData name="Jankovec, Marko" userId="23aa4f11-36d9-420a-b12f-4bcbce630a75" providerId="ADAL" clId="{CE06ACF3-0968-44F5-8E51-819463AA7980}" dt="2022-02-14T09:18:46.860" v="1179" actId="14100"/>
          <ac:picMkLst>
            <pc:docMk/>
            <pc:sldMk cId="1694855565" sldId="338"/>
            <ac:picMk id="11" creationId="{79A73527-C058-45C6-93FA-0530D4EB03C6}"/>
          </ac:picMkLst>
        </pc:picChg>
        <pc:picChg chg="add mod">
          <ac:chgData name="Jankovec, Marko" userId="23aa4f11-36d9-420a-b12f-4bcbce630a75" providerId="ADAL" clId="{CE06ACF3-0968-44F5-8E51-819463AA7980}" dt="2022-02-14T09:18:42.550" v="1177" actId="1076"/>
          <ac:picMkLst>
            <pc:docMk/>
            <pc:sldMk cId="1694855565" sldId="338"/>
            <ac:picMk id="13" creationId="{F608C68C-2FBE-4100-998F-BEE5D055941B}"/>
          </ac:picMkLst>
        </pc:picChg>
        <pc:picChg chg="del">
          <ac:chgData name="Jankovec, Marko" userId="23aa4f11-36d9-420a-b12f-4bcbce630a75" providerId="ADAL" clId="{CE06ACF3-0968-44F5-8E51-819463AA7980}" dt="2022-02-14T09:13:30.228" v="1171" actId="478"/>
          <ac:picMkLst>
            <pc:docMk/>
            <pc:sldMk cId="1694855565" sldId="338"/>
            <ac:picMk id="1030" creationId="{00000000-0000-0000-0000-000000000000}"/>
          </ac:picMkLst>
        </pc:picChg>
      </pc:sldChg>
      <pc:sldChg chg="add">
        <pc:chgData name="Jankovec, Marko" userId="23aa4f11-36d9-420a-b12f-4bcbce630a75" providerId="ADAL" clId="{CE06ACF3-0968-44F5-8E51-819463AA7980}" dt="2022-02-14T09:19:42.865" v="1187"/>
        <pc:sldMkLst>
          <pc:docMk/>
          <pc:sldMk cId="1669489994" sldId="339"/>
        </pc:sldMkLst>
      </pc:sldChg>
      <pc:sldChg chg="addSp delSp modSp add del mod">
        <pc:chgData name="Jankovec, Marko" userId="23aa4f11-36d9-420a-b12f-4bcbce630a75" providerId="ADAL" clId="{CE06ACF3-0968-44F5-8E51-819463AA7980}" dt="2022-02-14T09:19:35.654" v="1186" actId="2696"/>
        <pc:sldMkLst>
          <pc:docMk/>
          <pc:sldMk cId="3055683324" sldId="339"/>
        </pc:sldMkLst>
        <pc:spChg chg="add del mod">
          <ac:chgData name="Jankovec, Marko" userId="23aa4f11-36d9-420a-b12f-4bcbce630a75" providerId="ADAL" clId="{CE06ACF3-0968-44F5-8E51-819463AA7980}" dt="2022-02-14T07:07:35.584" v="907" actId="14100"/>
          <ac:spMkLst>
            <pc:docMk/>
            <pc:sldMk cId="3055683324" sldId="339"/>
            <ac:spMk id="6" creationId="{00000000-0000-0000-0000-000000000000}"/>
          </ac:spMkLst>
        </pc:spChg>
        <pc:spChg chg="add del">
          <ac:chgData name="Jankovec, Marko" userId="23aa4f11-36d9-420a-b12f-4bcbce630a75" providerId="ADAL" clId="{CE06ACF3-0968-44F5-8E51-819463AA7980}" dt="2022-02-14T07:03:12.095" v="782" actId="478"/>
          <ac:spMkLst>
            <pc:docMk/>
            <pc:sldMk cId="3055683324" sldId="339"/>
            <ac:spMk id="7" creationId="{00000000-0000-0000-0000-000000000000}"/>
          </ac:spMkLst>
        </pc:spChg>
        <pc:spChg chg="mod">
          <ac:chgData name="Jankovec, Marko" userId="23aa4f11-36d9-420a-b12f-4bcbce630a75" providerId="ADAL" clId="{CE06ACF3-0968-44F5-8E51-819463AA7980}" dt="2022-02-14T08:17:57.648" v="1155" actId="20577"/>
          <ac:spMkLst>
            <pc:docMk/>
            <pc:sldMk cId="3055683324" sldId="339"/>
            <ac:spMk id="8" creationId="{00000000-0000-0000-0000-000000000000}"/>
          </ac:spMkLst>
        </pc:spChg>
        <pc:spChg chg="mod ord">
          <ac:chgData name="Jankovec, Marko" userId="23aa4f11-36d9-420a-b12f-4bcbce630a75" providerId="ADAL" clId="{CE06ACF3-0968-44F5-8E51-819463AA7980}" dt="2022-02-14T07:08:36.601" v="925" actId="1076"/>
          <ac:spMkLst>
            <pc:docMk/>
            <pc:sldMk cId="3055683324" sldId="339"/>
            <ac:spMk id="9" creationId="{00000000-0000-0000-0000-000000000000}"/>
          </ac:spMkLst>
        </pc:spChg>
        <pc:spChg chg="add mod">
          <ac:chgData name="Jankovec, Marko" userId="23aa4f11-36d9-420a-b12f-4bcbce630a75" providerId="ADAL" clId="{CE06ACF3-0968-44F5-8E51-819463AA7980}" dt="2022-02-14T07:08:43.185" v="927" actId="1076"/>
          <ac:spMkLst>
            <pc:docMk/>
            <pc:sldMk cId="3055683324" sldId="339"/>
            <ac:spMk id="10" creationId="{B30D302C-D9F2-4108-8D8D-B5BF8C0395CA}"/>
          </ac:spMkLst>
        </pc:spChg>
        <pc:spChg chg="mod">
          <ac:chgData name="Jankovec, Marko" userId="23aa4f11-36d9-420a-b12f-4bcbce630a75" providerId="ADAL" clId="{CE06ACF3-0968-44F5-8E51-819463AA7980}" dt="2022-02-14T07:07:55.051" v="914" actId="1076"/>
          <ac:spMkLst>
            <pc:docMk/>
            <pc:sldMk cId="3055683324" sldId="339"/>
            <ac:spMk id="11" creationId="{00000000-0000-0000-0000-000000000000}"/>
          </ac:spMkLst>
        </pc:spChg>
        <pc:spChg chg="mod">
          <ac:chgData name="Jankovec, Marko" userId="23aa4f11-36d9-420a-b12f-4bcbce630a75" providerId="ADAL" clId="{CE06ACF3-0968-44F5-8E51-819463AA7980}" dt="2022-02-14T07:05:36.789" v="874" actId="1076"/>
          <ac:spMkLst>
            <pc:docMk/>
            <pc:sldMk cId="3055683324" sldId="339"/>
            <ac:spMk id="13" creationId="{00000000-0000-0000-0000-000000000000}"/>
          </ac:spMkLst>
        </pc:spChg>
        <pc:spChg chg="mod">
          <ac:chgData name="Jankovec, Marko" userId="23aa4f11-36d9-420a-b12f-4bcbce630a75" providerId="ADAL" clId="{CE06ACF3-0968-44F5-8E51-819463AA7980}" dt="2022-02-14T07:05:17.813" v="868" actId="1076"/>
          <ac:spMkLst>
            <pc:docMk/>
            <pc:sldMk cId="3055683324" sldId="339"/>
            <ac:spMk id="14" creationId="{00000000-0000-0000-0000-000000000000}"/>
          </ac:spMkLst>
        </pc:spChg>
        <pc:spChg chg="add mod">
          <ac:chgData name="Jankovec, Marko" userId="23aa4f11-36d9-420a-b12f-4bcbce630a75" providerId="ADAL" clId="{CE06ACF3-0968-44F5-8E51-819463AA7980}" dt="2022-02-14T07:05:22.637" v="870" actId="1076"/>
          <ac:spMkLst>
            <pc:docMk/>
            <pc:sldMk cId="3055683324" sldId="339"/>
            <ac:spMk id="15" creationId="{C84D1426-A87B-4887-B245-C3EE1517E764}"/>
          </ac:spMkLst>
        </pc:spChg>
        <pc:spChg chg="add mod">
          <ac:chgData name="Jankovec, Marko" userId="23aa4f11-36d9-420a-b12f-4bcbce630a75" providerId="ADAL" clId="{CE06ACF3-0968-44F5-8E51-819463AA7980}" dt="2022-02-14T07:07:56.873" v="915" actId="14100"/>
          <ac:spMkLst>
            <pc:docMk/>
            <pc:sldMk cId="3055683324" sldId="339"/>
            <ac:spMk id="16" creationId="{52F4311E-2C5E-4755-8431-3850BC1C1742}"/>
          </ac:spMkLst>
        </pc:spChg>
        <pc:spChg chg="add mod">
          <ac:chgData name="Jankovec, Marko" userId="23aa4f11-36d9-420a-b12f-4bcbce630a75" providerId="ADAL" clId="{CE06ACF3-0968-44F5-8E51-819463AA7980}" dt="2022-02-14T07:08:22.039" v="924" actId="1076"/>
          <ac:spMkLst>
            <pc:docMk/>
            <pc:sldMk cId="3055683324" sldId="339"/>
            <ac:spMk id="18" creationId="{073587CD-216B-493A-977B-1FAC837F16B6}"/>
          </ac:spMkLst>
        </pc:spChg>
        <pc:grpChg chg="mod">
          <ac:chgData name="Jankovec, Marko" userId="23aa4f11-36d9-420a-b12f-4bcbce630a75" providerId="ADAL" clId="{CE06ACF3-0968-44F5-8E51-819463AA7980}" dt="2022-02-14T07:05:12.992" v="866" actId="14100"/>
          <ac:grpSpMkLst>
            <pc:docMk/>
            <pc:sldMk cId="3055683324" sldId="339"/>
            <ac:grpSpMk id="5" creationId="{00000000-0000-0000-0000-000000000000}"/>
          </ac:grpSpMkLst>
        </pc:grpChg>
      </pc:sldChg>
      <pc:sldChg chg="modSp add del mod">
        <pc:chgData name="Jankovec, Marko" userId="23aa4f11-36d9-420a-b12f-4bcbce630a75" providerId="ADAL" clId="{CE06ACF3-0968-44F5-8E51-819463AA7980}" dt="2022-02-14T09:19:35.654" v="1186" actId="2696"/>
        <pc:sldMkLst>
          <pc:docMk/>
          <pc:sldMk cId="1005408392" sldId="340"/>
        </pc:sldMkLst>
        <pc:spChg chg="mod">
          <ac:chgData name="Jankovec, Marko" userId="23aa4f11-36d9-420a-b12f-4bcbce630a75" providerId="ADAL" clId="{CE06ACF3-0968-44F5-8E51-819463AA7980}" dt="2022-02-14T08:15:50.781" v="1151" actId="20577"/>
          <ac:spMkLst>
            <pc:docMk/>
            <pc:sldMk cId="1005408392" sldId="340"/>
            <ac:spMk id="6" creationId="{00000000-0000-0000-0000-000000000000}"/>
          </ac:spMkLst>
        </pc:spChg>
      </pc:sldChg>
      <pc:sldChg chg="modSp add mod">
        <pc:chgData name="Jankovec, Marko" userId="23aa4f11-36d9-420a-b12f-4bcbce630a75" providerId="ADAL" clId="{CE06ACF3-0968-44F5-8E51-819463AA7980}" dt="2022-02-14T09:24:28.302" v="1513" actId="6549"/>
        <pc:sldMkLst>
          <pc:docMk/>
          <pc:sldMk cId="3900500698" sldId="340"/>
        </pc:sldMkLst>
        <pc:spChg chg="mod">
          <ac:chgData name="Jankovec, Marko" userId="23aa4f11-36d9-420a-b12f-4bcbce630a75" providerId="ADAL" clId="{CE06ACF3-0968-44F5-8E51-819463AA7980}" dt="2022-02-14T09:24:28.302" v="1513" actId="6549"/>
          <ac:spMkLst>
            <pc:docMk/>
            <pc:sldMk cId="3900500698" sldId="340"/>
            <ac:spMk id="6" creationId="{00000000-0000-0000-0000-000000000000}"/>
          </ac:spMkLst>
        </pc:spChg>
      </pc:sldChg>
      <pc:sldChg chg="addSp delSp modSp new mod modClrScheme chgLayout">
        <pc:chgData name="Jankovec, Marko" userId="23aa4f11-36d9-420a-b12f-4bcbce630a75" providerId="ADAL" clId="{CE06ACF3-0968-44F5-8E51-819463AA7980}" dt="2022-02-14T07:25:55.747" v="933" actId="22"/>
        <pc:sldMkLst>
          <pc:docMk/>
          <pc:sldMk cId="715549792" sldId="341"/>
        </pc:sldMkLst>
        <pc:spChg chg="mod ord">
          <ac:chgData name="Jankovec, Marko" userId="23aa4f11-36d9-420a-b12f-4bcbce630a75" providerId="ADAL" clId="{CE06ACF3-0968-44F5-8E51-819463AA7980}" dt="2022-02-13T18:43:31.007" v="727" actId="700"/>
          <ac:spMkLst>
            <pc:docMk/>
            <pc:sldMk cId="715549792" sldId="341"/>
            <ac:spMk id="2" creationId="{4C6E5963-398C-4231-88CA-7DFAD96233E8}"/>
          </ac:spMkLst>
        </pc:spChg>
        <pc:spChg chg="add del mod">
          <ac:chgData name="Jankovec, Marko" userId="23aa4f11-36d9-420a-b12f-4bcbce630a75" providerId="ADAL" clId="{CE06ACF3-0968-44F5-8E51-819463AA7980}" dt="2022-02-14T07:17:21.009" v="931" actId="22"/>
          <ac:spMkLst>
            <pc:docMk/>
            <pc:sldMk cId="715549792" sldId="341"/>
            <ac:spMk id="3" creationId="{34EC6B7D-991E-4050-B098-3E1A03E130D8}"/>
          </ac:spMkLst>
        </pc:spChg>
        <pc:spChg chg="del mod ord">
          <ac:chgData name="Jankovec, Marko" userId="23aa4f11-36d9-420a-b12f-4bcbce630a75" providerId="ADAL" clId="{CE06ACF3-0968-44F5-8E51-819463AA7980}" dt="2022-02-13T18:43:31.007" v="727" actId="700"/>
          <ac:spMkLst>
            <pc:docMk/>
            <pc:sldMk cId="715549792" sldId="341"/>
            <ac:spMk id="3" creationId="{B769DA5E-43F9-45CF-B569-2A07055D95B5}"/>
          </ac:spMkLst>
        </pc:spChg>
        <pc:spChg chg="del">
          <ac:chgData name="Jankovec, Marko" userId="23aa4f11-36d9-420a-b12f-4bcbce630a75" providerId="ADAL" clId="{CE06ACF3-0968-44F5-8E51-819463AA7980}" dt="2022-02-13T18:43:31.007" v="727" actId="700"/>
          <ac:spMkLst>
            <pc:docMk/>
            <pc:sldMk cId="715549792" sldId="341"/>
            <ac:spMk id="4" creationId="{2C9E001B-54AF-42D6-8C73-2C0189EB9818}"/>
          </ac:spMkLst>
        </pc:spChg>
        <pc:spChg chg="mod ord">
          <ac:chgData name="Jankovec, Marko" userId="23aa4f11-36d9-420a-b12f-4bcbce630a75" providerId="ADAL" clId="{CE06ACF3-0968-44F5-8E51-819463AA7980}" dt="2022-02-13T18:43:31.007" v="727" actId="700"/>
          <ac:spMkLst>
            <pc:docMk/>
            <pc:sldMk cId="715549792" sldId="341"/>
            <ac:spMk id="5" creationId="{4C17EC68-88F6-429B-A8FA-0905BC619873}"/>
          </ac:spMkLst>
        </pc:spChg>
        <pc:spChg chg="mod ord">
          <ac:chgData name="Jankovec, Marko" userId="23aa4f11-36d9-420a-b12f-4bcbce630a75" providerId="ADAL" clId="{CE06ACF3-0968-44F5-8E51-819463AA7980}" dt="2022-02-13T18:43:31.007" v="727" actId="700"/>
          <ac:spMkLst>
            <pc:docMk/>
            <pc:sldMk cId="715549792" sldId="341"/>
            <ac:spMk id="6" creationId="{DBFC19A1-F5B0-48E4-B52D-8D3C2600433F}"/>
          </ac:spMkLst>
        </pc:spChg>
        <pc:spChg chg="mod ord">
          <ac:chgData name="Jankovec, Marko" userId="23aa4f11-36d9-420a-b12f-4bcbce630a75" providerId="ADAL" clId="{CE06ACF3-0968-44F5-8E51-819463AA7980}" dt="2022-02-13T18:43:31.007" v="727" actId="700"/>
          <ac:spMkLst>
            <pc:docMk/>
            <pc:sldMk cId="715549792" sldId="341"/>
            <ac:spMk id="7" creationId="{2D6393A3-BCA7-4E80-B7C1-618F74A6265D}"/>
          </ac:spMkLst>
        </pc:spChg>
        <pc:spChg chg="add del mod ord">
          <ac:chgData name="Jankovec, Marko" userId="23aa4f11-36d9-420a-b12f-4bcbce630a75" providerId="ADAL" clId="{CE06ACF3-0968-44F5-8E51-819463AA7980}" dt="2022-02-13T18:45:14.552" v="728"/>
          <ac:spMkLst>
            <pc:docMk/>
            <pc:sldMk cId="715549792" sldId="341"/>
            <ac:spMk id="8" creationId="{8967A4C3-BD84-48ED-BA8E-CB415A2D96FF}"/>
          </ac:spMkLst>
        </pc:spChg>
        <pc:spChg chg="add del mod">
          <ac:chgData name="Jankovec, Marko" userId="23aa4f11-36d9-420a-b12f-4bcbce630a75" providerId="ADAL" clId="{CE06ACF3-0968-44F5-8E51-819463AA7980}" dt="2022-02-14T07:25:55.747" v="933" actId="22"/>
          <ac:spMkLst>
            <pc:docMk/>
            <pc:sldMk cId="715549792" sldId="341"/>
            <ac:spMk id="11" creationId="{0C68ECD6-96F5-47F6-B40F-75F0BEE692EE}"/>
          </ac:spMkLst>
        </pc:spChg>
        <pc:picChg chg="add del mod ord">
          <ac:chgData name="Jankovec, Marko" userId="23aa4f11-36d9-420a-b12f-4bcbce630a75" providerId="ADAL" clId="{CE06ACF3-0968-44F5-8E51-819463AA7980}" dt="2022-02-14T07:17:27.867" v="932" actId="478"/>
          <ac:picMkLst>
            <pc:docMk/>
            <pc:sldMk cId="715549792" sldId="341"/>
            <ac:picMk id="8" creationId="{D2DFEA68-DDC3-41BA-891E-15854664A70B}"/>
          </ac:picMkLst>
        </pc:picChg>
        <pc:picChg chg="add del mod">
          <ac:chgData name="Jankovec, Marko" userId="23aa4f11-36d9-420a-b12f-4bcbce630a75" providerId="ADAL" clId="{CE06ACF3-0968-44F5-8E51-819463AA7980}" dt="2022-02-14T07:12:25.810" v="930" actId="478"/>
          <ac:picMkLst>
            <pc:docMk/>
            <pc:sldMk cId="715549792" sldId="341"/>
            <ac:picMk id="9" creationId="{99E3ED2A-D34C-4B40-A912-9195C686C018}"/>
          </ac:picMkLst>
        </pc:picChg>
        <pc:picChg chg="add mod ord">
          <ac:chgData name="Jankovec, Marko" userId="23aa4f11-36d9-420a-b12f-4bcbce630a75" providerId="ADAL" clId="{CE06ACF3-0968-44F5-8E51-819463AA7980}" dt="2022-02-14T07:25:55.747" v="933" actId="22"/>
          <ac:picMkLst>
            <pc:docMk/>
            <pc:sldMk cId="715549792" sldId="341"/>
            <ac:picMk id="13" creationId="{23C29A1E-EC0E-4C5D-A3E3-C15C1DD341B3}"/>
          </ac:picMkLst>
        </pc:picChg>
      </pc:sldChg>
      <pc:sldChg chg="addSp delSp modSp add mod">
        <pc:chgData name="Jankovec, Marko" userId="23aa4f11-36d9-420a-b12f-4bcbce630a75" providerId="ADAL" clId="{CE06ACF3-0968-44F5-8E51-819463AA7980}" dt="2022-02-14T08:20:05.290" v="1169" actId="1035"/>
        <pc:sldMkLst>
          <pc:docMk/>
          <pc:sldMk cId="1740902644" sldId="342"/>
        </pc:sldMkLst>
        <pc:spChg chg="add del mod">
          <ac:chgData name="Jankovec, Marko" userId="23aa4f11-36d9-420a-b12f-4bcbce630a75" providerId="ADAL" clId="{CE06ACF3-0968-44F5-8E51-819463AA7980}" dt="2022-02-13T18:43:00.549" v="721" actId="22"/>
          <ac:spMkLst>
            <pc:docMk/>
            <pc:sldMk cId="1740902644" sldId="342"/>
            <ac:spMk id="7" creationId="{6AB30DD3-855C-4BC1-A733-02D09C2F7DCA}"/>
          </ac:spMkLst>
        </pc:spChg>
        <pc:spChg chg="mod">
          <ac:chgData name="Jankovec, Marko" userId="23aa4f11-36d9-420a-b12f-4bcbce630a75" providerId="ADAL" clId="{CE06ACF3-0968-44F5-8E51-819463AA7980}" dt="2022-02-14T08:20:05.290" v="1169" actId="1035"/>
          <ac:spMkLst>
            <pc:docMk/>
            <pc:sldMk cId="1740902644" sldId="342"/>
            <ac:spMk id="9" creationId="{00000000-0000-0000-0000-000000000000}"/>
          </ac:spMkLst>
        </pc:spChg>
        <pc:picChg chg="add mod ord">
          <ac:chgData name="Jankovec, Marko" userId="23aa4f11-36d9-420a-b12f-4bcbce630a75" providerId="ADAL" clId="{CE06ACF3-0968-44F5-8E51-819463AA7980}" dt="2022-02-13T18:43:05.088" v="726" actId="171"/>
          <ac:picMkLst>
            <pc:docMk/>
            <pc:sldMk cId="1740902644" sldId="342"/>
            <ac:picMk id="10" creationId="{0895B754-EBE9-42D6-AB1A-C56E0B93CBFA}"/>
          </ac:picMkLst>
        </pc:picChg>
        <pc:picChg chg="del">
          <ac:chgData name="Jankovec, Marko" userId="23aa4f11-36d9-420a-b12f-4bcbce630a75" providerId="ADAL" clId="{CE06ACF3-0968-44F5-8E51-819463AA7980}" dt="2022-02-13T18:41:45.501" v="720" actId="478"/>
          <ac:picMkLst>
            <pc:docMk/>
            <pc:sldMk cId="1740902644" sldId="342"/>
            <ac:picMk id="14" creationId="{0C35270C-05BA-42D5-9336-8C4AC8D93431}"/>
          </ac:picMkLst>
        </pc:picChg>
      </pc:sldChg>
      <pc:sldChg chg="addSp delSp modSp new del mod">
        <pc:chgData name="Jankovec, Marko" userId="23aa4f11-36d9-420a-b12f-4bcbce630a75" providerId="ADAL" clId="{CE06ACF3-0968-44F5-8E51-819463AA7980}" dt="2022-02-14T08:16:02.371" v="1152" actId="47"/>
        <pc:sldMkLst>
          <pc:docMk/>
          <pc:sldMk cId="3826153438" sldId="343"/>
        </pc:sldMkLst>
        <pc:spChg chg="mod">
          <ac:chgData name="Jankovec, Marko" userId="23aa4f11-36d9-420a-b12f-4bcbce630a75" providerId="ADAL" clId="{CE06ACF3-0968-44F5-8E51-819463AA7980}" dt="2022-02-14T07:03:23.352" v="788" actId="20577"/>
          <ac:spMkLst>
            <pc:docMk/>
            <pc:sldMk cId="3826153438" sldId="343"/>
            <ac:spMk id="3" creationId="{4175A2AE-0B62-4B55-9F19-1B5A9B201AE4}"/>
          </ac:spMkLst>
        </pc:spChg>
        <pc:spChg chg="del">
          <ac:chgData name="Jankovec, Marko" userId="23aa4f11-36d9-420a-b12f-4bcbce630a75" providerId="ADAL" clId="{CE06ACF3-0968-44F5-8E51-819463AA7980}" dt="2022-02-14T07:04:04.611" v="789" actId="1032"/>
          <ac:spMkLst>
            <pc:docMk/>
            <pc:sldMk cId="3826153438" sldId="343"/>
            <ac:spMk id="6" creationId="{26001976-40C1-4F34-89BD-2605A312618A}"/>
          </ac:spMkLst>
        </pc:spChg>
        <pc:graphicFrameChg chg="add mod modGraphic">
          <ac:chgData name="Jankovec, Marko" userId="23aa4f11-36d9-420a-b12f-4bcbce630a75" providerId="ADAL" clId="{CE06ACF3-0968-44F5-8E51-819463AA7980}" dt="2022-02-14T07:04:13.551" v="818" actId="20577"/>
          <ac:graphicFrameMkLst>
            <pc:docMk/>
            <pc:sldMk cId="3826153438" sldId="343"/>
            <ac:graphicFrameMk id="7" creationId="{46EAAEC7-0A17-4881-B956-C238E42E6D45}"/>
          </ac:graphicFrameMkLst>
        </pc:graphicFrameChg>
      </pc:sldChg>
      <pc:sldChg chg="addSp delSp modSp new mod">
        <pc:chgData name="Jankovec, Marko" userId="23aa4f11-36d9-420a-b12f-4bcbce630a75" providerId="ADAL" clId="{CE06ACF3-0968-44F5-8E51-819463AA7980}" dt="2022-02-14T07:38:00.287" v="1028"/>
        <pc:sldMkLst>
          <pc:docMk/>
          <pc:sldMk cId="316280413" sldId="344"/>
        </pc:sldMkLst>
        <pc:spChg chg="mod">
          <ac:chgData name="Jankovec, Marko" userId="23aa4f11-36d9-420a-b12f-4bcbce630a75" providerId="ADAL" clId="{CE06ACF3-0968-44F5-8E51-819463AA7980}" dt="2022-02-14T07:38:00.287" v="1028"/>
          <ac:spMkLst>
            <pc:docMk/>
            <pc:sldMk cId="316280413" sldId="344"/>
            <ac:spMk id="3" creationId="{A4E23FC4-A072-4676-94DB-4256F080BCB6}"/>
          </ac:spMkLst>
        </pc:spChg>
        <pc:spChg chg="del">
          <ac:chgData name="Jankovec, Marko" userId="23aa4f11-36d9-420a-b12f-4bcbce630a75" providerId="ADAL" clId="{CE06ACF3-0968-44F5-8E51-819463AA7980}" dt="2022-02-14T07:37:55.850" v="1027"/>
          <ac:spMkLst>
            <pc:docMk/>
            <pc:sldMk cId="316280413" sldId="344"/>
            <ac:spMk id="6" creationId="{788D5CE4-ED14-4370-BBC9-9D294FD27133}"/>
          </ac:spMkLst>
        </pc:spChg>
        <pc:picChg chg="add mod">
          <ac:chgData name="Jankovec, Marko" userId="23aa4f11-36d9-420a-b12f-4bcbce630a75" providerId="ADAL" clId="{CE06ACF3-0968-44F5-8E51-819463AA7980}" dt="2022-02-14T07:37:55.850" v="1027"/>
          <ac:picMkLst>
            <pc:docMk/>
            <pc:sldMk cId="316280413" sldId="344"/>
            <ac:picMk id="7" creationId="{61314CD7-2F7E-4A62-B7CC-86E555869F02}"/>
          </ac:picMkLst>
        </pc:picChg>
      </pc:sldChg>
      <pc:sldChg chg="addSp delSp modSp add mod">
        <pc:chgData name="Jankovec, Marko" userId="23aa4f11-36d9-420a-b12f-4bcbce630a75" providerId="ADAL" clId="{CE06ACF3-0968-44F5-8E51-819463AA7980}" dt="2022-02-14T07:38:17.013" v="1032" actId="1076"/>
        <pc:sldMkLst>
          <pc:docMk/>
          <pc:sldMk cId="3168724483" sldId="345"/>
        </pc:sldMkLst>
        <pc:spChg chg="add mod">
          <ac:chgData name="Jankovec, Marko" userId="23aa4f11-36d9-420a-b12f-4bcbce630a75" providerId="ADAL" clId="{CE06ACF3-0968-44F5-8E51-819463AA7980}" dt="2022-02-14T07:38:11.704" v="1030" actId="478"/>
          <ac:spMkLst>
            <pc:docMk/>
            <pc:sldMk cId="3168724483" sldId="345"/>
            <ac:spMk id="8" creationId="{D05B02F1-A7F5-4E04-8E73-BB17B60D2FB8}"/>
          </ac:spMkLst>
        </pc:spChg>
        <pc:picChg chg="del">
          <ac:chgData name="Jankovec, Marko" userId="23aa4f11-36d9-420a-b12f-4bcbce630a75" providerId="ADAL" clId="{CE06ACF3-0968-44F5-8E51-819463AA7980}" dt="2022-02-14T07:38:11.704" v="1030" actId="478"/>
          <ac:picMkLst>
            <pc:docMk/>
            <pc:sldMk cId="3168724483" sldId="345"/>
            <ac:picMk id="7" creationId="{61314CD7-2F7E-4A62-B7CC-86E555869F02}"/>
          </ac:picMkLst>
        </pc:picChg>
        <pc:picChg chg="add mod">
          <ac:chgData name="Jankovec, Marko" userId="23aa4f11-36d9-420a-b12f-4bcbce630a75" providerId="ADAL" clId="{CE06ACF3-0968-44F5-8E51-819463AA7980}" dt="2022-02-14T07:38:17.013" v="1032" actId="1076"/>
          <ac:picMkLst>
            <pc:docMk/>
            <pc:sldMk cId="3168724483" sldId="345"/>
            <ac:picMk id="9" creationId="{36863802-1C5C-41E8-B595-6BB5014C0A9A}"/>
          </ac:picMkLst>
        </pc:picChg>
        <pc:picChg chg="add mod">
          <ac:chgData name="Jankovec, Marko" userId="23aa4f11-36d9-420a-b12f-4bcbce630a75" providerId="ADAL" clId="{CE06ACF3-0968-44F5-8E51-819463AA7980}" dt="2022-02-14T07:38:17.013" v="1032" actId="1076"/>
          <ac:picMkLst>
            <pc:docMk/>
            <pc:sldMk cId="3168724483" sldId="345"/>
            <ac:picMk id="10" creationId="{9ADDD38D-5AF7-4662-9949-98A0062F5FFC}"/>
          </ac:picMkLst>
        </pc:picChg>
      </pc:sldChg>
      <pc:sldChg chg="addSp delSp modSp new mod">
        <pc:chgData name="Jankovec, Marko" userId="23aa4f11-36d9-420a-b12f-4bcbce630a75" providerId="ADAL" clId="{CE06ACF3-0968-44F5-8E51-819463AA7980}" dt="2022-02-14T08:19:30.352" v="1156"/>
        <pc:sldMkLst>
          <pc:docMk/>
          <pc:sldMk cId="2581411305" sldId="346"/>
        </pc:sldMkLst>
        <pc:spChg chg="mod">
          <ac:chgData name="Jankovec, Marko" userId="23aa4f11-36d9-420a-b12f-4bcbce630a75" providerId="ADAL" clId="{CE06ACF3-0968-44F5-8E51-819463AA7980}" dt="2022-02-14T08:19:30.352" v="1156"/>
          <ac:spMkLst>
            <pc:docMk/>
            <pc:sldMk cId="2581411305" sldId="346"/>
            <ac:spMk id="3" creationId="{5D7DE4A7-A572-4879-B5CB-5D5DC2448C24}"/>
          </ac:spMkLst>
        </pc:spChg>
        <pc:spChg chg="del">
          <ac:chgData name="Jankovec, Marko" userId="23aa4f11-36d9-420a-b12f-4bcbce630a75" providerId="ADAL" clId="{CE06ACF3-0968-44F5-8E51-819463AA7980}" dt="2022-02-14T07:39:30.545" v="1034"/>
          <ac:spMkLst>
            <pc:docMk/>
            <pc:sldMk cId="2581411305" sldId="346"/>
            <ac:spMk id="6" creationId="{1D1A2B6E-F071-4145-91BA-FDF84940A5A4}"/>
          </ac:spMkLst>
        </pc:spChg>
        <pc:picChg chg="add mod">
          <ac:chgData name="Jankovec, Marko" userId="23aa4f11-36d9-420a-b12f-4bcbce630a75" providerId="ADAL" clId="{CE06ACF3-0968-44F5-8E51-819463AA7980}" dt="2022-02-14T07:39:30.545" v="1034"/>
          <ac:picMkLst>
            <pc:docMk/>
            <pc:sldMk cId="2581411305" sldId="346"/>
            <ac:picMk id="7" creationId="{563FAE45-AED5-4D39-90A5-95F05B5E691B}"/>
          </ac:picMkLst>
        </pc:picChg>
      </pc:sldChg>
      <pc:sldChg chg="modSp new del mod">
        <pc:chgData name="Jankovec, Marko" userId="23aa4f11-36d9-420a-b12f-4bcbce630a75" providerId="ADAL" clId="{CE06ACF3-0968-44F5-8E51-819463AA7980}" dt="2022-02-14T10:02:07.977" v="1684" actId="47"/>
        <pc:sldMkLst>
          <pc:docMk/>
          <pc:sldMk cId="1086392317" sldId="347"/>
        </pc:sldMkLst>
        <pc:spChg chg="mod">
          <ac:chgData name="Jankovec, Marko" userId="23aa4f11-36d9-420a-b12f-4bcbce630a75" providerId="ADAL" clId="{CE06ACF3-0968-44F5-8E51-819463AA7980}" dt="2022-02-14T10:00:59.082" v="1524" actId="20577"/>
          <ac:spMkLst>
            <pc:docMk/>
            <pc:sldMk cId="1086392317" sldId="347"/>
            <ac:spMk id="3" creationId="{31EDFF9B-C041-47F9-A521-5A71DA553EAE}"/>
          </ac:spMkLst>
        </pc:spChg>
        <pc:spChg chg="mod">
          <ac:chgData name="Jankovec, Marko" userId="23aa4f11-36d9-420a-b12f-4bcbce630a75" providerId="ADAL" clId="{CE06ACF3-0968-44F5-8E51-819463AA7980}" dt="2022-02-14T10:01:59.113" v="1683" actId="20577"/>
          <ac:spMkLst>
            <pc:docMk/>
            <pc:sldMk cId="1086392317" sldId="347"/>
            <ac:spMk id="6" creationId="{B53602B0-1465-45E7-848E-AAD3E80251DA}"/>
          </ac:spMkLst>
        </pc:spChg>
      </pc:sldChg>
      <pc:sldChg chg="addSp delSp modSp new mod">
        <pc:chgData name="Jankovec, Marko" userId="23aa4f11-36d9-420a-b12f-4bcbce630a75" providerId="ADAL" clId="{CE06ACF3-0968-44F5-8E51-819463AA7980}" dt="2022-02-14T16:12:04.036" v="1785" actId="20577"/>
        <pc:sldMkLst>
          <pc:docMk/>
          <pc:sldMk cId="2595456241" sldId="347"/>
        </pc:sldMkLst>
        <pc:spChg chg="mod">
          <ac:chgData name="Jankovec, Marko" userId="23aa4f11-36d9-420a-b12f-4bcbce630a75" providerId="ADAL" clId="{CE06ACF3-0968-44F5-8E51-819463AA7980}" dt="2022-02-14T15:43:58.215" v="1694" actId="20577"/>
          <ac:spMkLst>
            <pc:docMk/>
            <pc:sldMk cId="2595456241" sldId="347"/>
            <ac:spMk id="3" creationId="{D4BEE7CF-AD16-42CE-93A6-144D8636B39B}"/>
          </ac:spMkLst>
        </pc:spChg>
        <pc:spChg chg="del mod">
          <ac:chgData name="Jankovec, Marko" userId="23aa4f11-36d9-420a-b12f-4bcbce630a75" providerId="ADAL" clId="{CE06ACF3-0968-44F5-8E51-819463AA7980}" dt="2022-02-14T16:11:44.466" v="1733" actId="1032"/>
          <ac:spMkLst>
            <pc:docMk/>
            <pc:sldMk cId="2595456241" sldId="347"/>
            <ac:spMk id="6" creationId="{3EFE7126-B45E-4ED3-B361-AD559B1F8BD3}"/>
          </ac:spMkLst>
        </pc:spChg>
        <pc:spChg chg="mod">
          <ac:chgData name="Jankovec, Marko" userId="23aa4f11-36d9-420a-b12f-4bcbce630a75" providerId="ADAL" clId="{CE06ACF3-0968-44F5-8E51-819463AA7980}" dt="2022-02-14T16:11:21.540" v="1728" actId="20577"/>
          <ac:spMkLst>
            <pc:docMk/>
            <pc:sldMk cId="2595456241" sldId="347"/>
            <ac:spMk id="8" creationId="{83D03C9B-08DA-4AB9-96CF-50C7E03234B8}"/>
          </ac:spMkLst>
        </pc:spChg>
        <pc:spChg chg="mod">
          <ac:chgData name="Jankovec, Marko" userId="23aa4f11-36d9-420a-b12f-4bcbce630a75" providerId="ADAL" clId="{CE06ACF3-0968-44F5-8E51-819463AA7980}" dt="2022-02-14T16:11:12.314" v="1702"/>
          <ac:spMkLst>
            <pc:docMk/>
            <pc:sldMk cId="2595456241" sldId="347"/>
            <ac:spMk id="9" creationId="{89B34359-3667-4888-B54A-E450FDBF401B}"/>
          </ac:spMkLst>
        </pc:spChg>
        <pc:spChg chg="mod">
          <ac:chgData name="Jankovec, Marko" userId="23aa4f11-36d9-420a-b12f-4bcbce630a75" providerId="ADAL" clId="{CE06ACF3-0968-44F5-8E51-819463AA7980}" dt="2022-02-14T16:11:12.314" v="1702"/>
          <ac:spMkLst>
            <pc:docMk/>
            <pc:sldMk cId="2595456241" sldId="347"/>
            <ac:spMk id="10" creationId="{6FE9B0EC-02B6-49D8-AB1D-E8EEEC9E2BB6}"/>
          </ac:spMkLst>
        </pc:spChg>
        <pc:spChg chg="mod">
          <ac:chgData name="Jankovec, Marko" userId="23aa4f11-36d9-420a-b12f-4bcbce630a75" providerId="ADAL" clId="{CE06ACF3-0968-44F5-8E51-819463AA7980}" dt="2022-02-14T16:11:12.314" v="1702"/>
          <ac:spMkLst>
            <pc:docMk/>
            <pc:sldMk cId="2595456241" sldId="347"/>
            <ac:spMk id="11" creationId="{87C587E9-DB44-4A09-97D3-A10DBE7D1416}"/>
          </ac:spMkLst>
        </pc:spChg>
        <pc:spChg chg="mod">
          <ac:chgData name="Jankovec, Marko" userId="23aa4f11-36d9-420a-b12f-4bcbce630a75" providerId="ADAL" clId="{CE06ACF3-0968-44F5-8E51-819463AA7980}" dt="2022-02-14T16:11:12.314" v="1702"/>
          <ac:spMkLst>
            <pc:docMk/>
            <pc:sldMk cId="2595456241" sldId="347"/>
            <ac:spMk id="12" creationId="{8354E2E1-5605-4B81-BEB2-9867C23961F5}"/>
          </ac:spMkLst>
        </pc:spChg>
        <pc:spChg chg="mod">
          <ac:chgData name="Jankovec, Marko" userId="23aa4f11-36d9-420a-b12f-4bcbce630a75" providerId="ADAL" clId="{CE06ACF3-0968-44F5-8E51-819463AA7980}" dt="2022-02-14T16:11:12.314" v="1702"/>
          <ac:spMkLst>
            <pc:docMk/>
            <pc:sldMk cId="2595456241" sldId="347"/>
            <ac:spMk id="13" creationId="{EE1E4F97-B9E1-487D-8C36-18BA40F858F8}"/>
          </ac:spMkLst>
        </pc:spChg>
        <pc:spChg chg="mod">
          <ac:chgData name="Jankovec, Marko" userId="23aa4f11-36d9-420a-b12f-4bcbce630a75" providerId="ADAL" clId="{CE06ACF3-0968-44F5-8E51-819463AA7980}" dt="2022-02-14T16:11:12.314" v="1702"/>
          <ac:spMkLst>
            <pc:docMk/>
            <pc:sldMk cId="2595456241" sldId="347"/>
            <ac:spMk id="14" creationId="{CFB5E9E9-52FB-4365-A0D6-866A5BB94ED8}"/>
          </ac:spMkLst>
        </pc:spChg>
        <pc:spChg chg="add del mod">
          <ac:chgData name="Jankovec, Marko" userId="23aa4f11-36d9-420a-b12f-4bcbce630a75" providerId="ADAL" clId="{CE06ACF3-0968-44F5-8E51-819463AA7980}" dt="2022-02-14T16:11:31.142" v="1730" actId="478"/>
          <ac:spMkLst>
            <pc:docMk/>
            <pc:sldMk cId="2595456241" sldId="347"/>
            <ac:spMk id="15" creationId="{2C227E77-9EA7-4349-86DE-74E7A0018133}"/>
          </ac:spMkLst>
        </pc:spChg>
        <pc:spChg chg="add del mod">
          <ac:chgData name="Jankovec, Marko" userId="23aa4f11-36d9-420a-b12f-4bcbce630a75" providerId="ADAL" clId="{CE06ACF3-0968-44F5-8E51-819463AA7980}" dt="2022-02-14T16:11:31.541" v="1731" actId="478"/>
          <ac:spMkLst>
            <pc:docMk/>
            <pc:sldMk cId="2595456241" sldId="347"/>
            <ac:spMk id="16" creationId="{483C2789-8C17-4DF2-A829-8A01A7DBD9D8}"/>
          </ac:spMkLst>
        </pc:spChg>
        <pc:spChg chg="add del mod">
          <ac:chgData name="Jankovec, Marko" userId="23aa4f11-36d9-420a-b12f-4bcbce630a75" providerId="ADAL" clId="{CE06ACF3-0968-44F5-8E51-819463AA7980}" dt="2022-02-14T16:11:34.455" v="1732" actId="478"/>
          <ac:spMkLst>
            <pc:docMk/>
            <pc:sldMk cId="2595456241" sldId="347"/>
            <ac:spMk id="17" creationId="{59E0A28A-D1C1-45AF-834A-57016B4AE2B3}"/>
          </ac:spMkLst>
        </pc:spChg>
        <pc:grpChg chg="add del mod">
          <ac:chgData name="Jankovec, Marko" userId="23aa4f11-36d9-420a-b12f-4bcbce630a75" providerId="ADAL" clId="{CE06ACF3-0968-44F5-8E51-819463AA7980}" dt="2022-02-14T16:11:29.911" v="1729" actId="478"/>
          <ac:grpSpMkLst>
            <pc:docMk/>
            <pc:sldMk cId="2595456241" sldId="347"/>
            <ac:grpSpMk id="7" creationId="{66F0E4D6-84DF-4EC0-8CD3-41C162E3D322}"/>
          </ac:grpSpMkLst>
        </pc:grpChg>
        <pc:graphicFrameChg chg="add mod modGraphic">
          <ac:chgData name="Jankovec, Marko" userId="23aa4f11-36d9-420a-b12f-4bcbce630a75" providerId="ADAL" clId="{CE06ACF3-0968-44F5-8E51-819463AA7980}" dt="2022-02-14T16:12:04.036" v="1785" actId="20577"/>
          <ac:graphicFrameMkLst>
            <pc:docMk/>
            <pc:sldMk cId="2595456241" sldId="347"/>
            <ac:graphicFrameMk id="18" creationId="{9DDBB0D4-042C-4D20-86A2-513286F22185}"/>
          </ac:graphicFrameMkLst>
        </pc:graphicFrame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3"/>
          </p:nvPr>
        </p:nvSpPr>
        <p:spPr>
          <a:xfrm>
            <a:off x="3849689" y="9429752"/>
            <a:ext cx="2946400" cy="496888"/>
          </a:xfrm>
          <a:prstGeom prst="rect">
            <a:avLst/>
          </a:prstGeom>
        </p:spPr>
        <p:txBody>
          <a:bodyPr vert="horz" lIns="91134" tIns="45568" rIns="91134" bIns="45568" rtlCol="0" anchor="b"/>
          <a:lstStyle>
            <a:lvl1pPr algn="r">
              <a:defRPr sz="1200"/>
            </a:lvl1pPr>
          </a:lstStyle>
          <a:p>
            <a:fld id="{07F4FBF3-9A78-4D4F-A3D9-D459459920CD}" type="slidenum">
              <a:rPr lang="sl-SI" smtClean="0"/>
              <a:pPr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223250104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4" y="0"/>
            <a:ext cx="2945659" cy="496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134" tIns="45568" rIns="91134" bIns="45568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ct val="0"/>
              </a:spcBef>
              <a:defRPr sz="1200">
                <a:latin typeface="Tahoma" pitchFamily="34" charset="0"/>
              </a:defRPr>
            </a:lvl1pPr>
          </a:lstStyle>
          <a:p>
            <a:endParaRPr lang="en-US"/>
          </a:p>
        </p:txBody>
      </p:sp>
      <p:sp>
        <p:nvSpPr>
          <p:cNvPr id="12390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2020" y="0"/>
            <a:ext cx="2945659" cy="496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134" tIns="45568" rIns="91134" bIns="45568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defRPr sz="1200">
                <a:latin typeface="Tahoma" pitchFamily="34" charset="0"/>
              </a:defRPr>
            </a:lvl1pPr>
          </a:lstStyle>
          <a:p>
            <a:endParaRPr lang="en-US"/>
          </a:p>
        </p:txBody>
      </p:sp>
      <p:sp>
        <p:nvSpPr>
          <p:cNvPr id="12390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712788" y="746125"/>
            <a:ext cx="5373687" cy="37211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2390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6357" y="4715909"/>
            <a:ext cx="4984962" cy="44677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134" tIns="45568" rIns="91134" bIns="4556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391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4" y="9431817"/>
            <a:ext cx="2945659" cy="496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134" tIns="45568" rIns="91134" bIns="45568" numCol="1" anchor="b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ct val="0"/>
              </a:spcBef>
              <a:defRPr sz="1200">
                <a:latin typeface="Tahoma" pitchFamily="34" charset="0"/>
              </a:defRPr>
            </a:lvl1pPr>
          </a:lstStyle>
          <a:p>
            <a:endParaRPr lang="en-US"/>
          </a:p>
        </p:txBody>
      </p:sp>
      <p:sp>
        <p:nvSpPr>
          <p:cNvPr id="12391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2020" y="9431817"/>
            <a:ext cx="2945659" cy="496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134" tIns="45568" rIns="91134" bIns="45568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defRPr sz="1200">
                <a:latin typeface="Tahoma" pitchFamily="34" charset="0"/>
              </a:defRPr>
            </a:lvl1pPr>
          </a:lstStyle>
          <a:p>
            <a:fld id="{7F6B1E59-413A-4BA1-94AA-3A0AD286C3D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22460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6B1E59-413A-4BA1-94AA-3A0AD286C3D7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7056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 flipV="1">
            <a:off x="5861032" y="3810002"/>
            <a:ext cx="4044972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4" name="Rectangle 23"/>
          <p:cNvSpPr/>
          <p:nvPr/>
        </p:nvSpPr>
        <p:spPr>
          <a:xfrm flipV="1">
            <a:off x="5861052" y="3897010"/>
            <a:ext cx="4044951" cy="192024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5" name="Rectangle 24"/>
          <p:cNvSpPr/>
          <p:nvPr/>
        </p:nvSpPr>
        <p:spPr>
          <a:xfrm flipV="1">
            <a:off x="5861052" y="4115167"/>
            <a:ext cx="4044951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6" name="Rectangle 25"/>
          <p:cNvSpPr/>
          <p:nvPr/>
        </p:nvSpPr>
        <p:spPr>
          <a:xfrm flipV="1">
            <a:off x="5861050" y="4164403"/>
            <a:ext cx="2129790" cy="18288"/>
          </a:xfrm>
          <a:prstGeom prst="rect">
            <a:avLst/>
          </a:prstGeom>
          <a:solidFill>
            <a:schemeClr val="accent2">
              <a:alpha val="6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7" name="Rectangle 26"/>
          <p:cNvSpPr/>
          <p:nvPr/>
        </p:nvSpPr>
        <p:spPr>
          <a:xfrm flipV="1">
            <a:off x="5861050" y="4199572"/>
            <a:ext cx="2129790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0" name="Rounded Rectangle 29"/>
          <p:cNvSpPr/>
          <p:nvPr/>
        </p:nvSpPr>
        <p:spPr bwMode="white">
          <a:xfrm>
            <a:off x="5861050" y="3962400"/>
            <a:ext cx="331851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1" name="Rounded Rectangle 30"/>
          <p:cNvSpPr/>
          <p:nvPr/>
        </p:nvSpPr>
        <p:spPr bwMode="white">
          <a:xfrm>
            <a:off x="7991216" y="4060983"/>
            <a:ext cx="173355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Rectangle 6"/>
          <p:cNvSpPr/>
          <p:nvPr/>
        </p:nvSpPr>
        <p:spPr>
          <a:xfrm>
            <a:off x="1" y="3649662"/>
            <a:ext cx="9906000" cy="244170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2" y="3675529"/>
            <a:ext cx="9906001" cy="14067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 flipV="1">
            <a:off x="6948555" y="3643090"/>
            <a:ext cx="2957447" cy="2484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9" name="Rectangle 18"/>
          <p:cNvSpPr/>
          <p:nvPr/>
        </p:nvSpPr>
        <p:spPr>
          <a:xfrm>
            <a:off x="0" y="0"/>
            <a:ext cx="9906000" cy="3701700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495300" y="2401889"/>
            <a:ext cx="9163050" cy="1470025"/>
          </a:xfrm>
        </p:spPr>
        <p:txBody>
          <a:bodyPr anchor="b"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495300" y="3899938"/>
            <a:ext cx="5365750" cy="1752600"/>
          </a:xfrm>
        </p:spPr>
        <p:txBody>
          <a:bodyPr/>
          <a:lstStyle>
            <a:lvl1pPr marL="64008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7264400" y="4206240"/>
            <a:ext cx="1040130" cy="457200"/>
          </a:xfrm>
        </p:spPr>
        <p:txBody>
          <a:bodyPr/>
          <a:lstStyle/>
          <a:p>
            <a:r>
              <a:rPr lang="en-SI"/>
              <a:t>2021/2022</a:t>
            </a:r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5861050" y="4205288"/>
            <a:ext cx="1403350" cy="457200"/>
          </a:xfrm>
        </p:spPr>
        <p:txBody>
          <a:bodyPr/>
          <a:lstStyle/>
          <a:p>
            <a:r>
              <a:rPr lang="en-US"/>
              <a:t>Uvod v predmet</a:t>
            </a:r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9013429" y="1136"/>
            <a:ext cx="810021" cy="365760"/>
          </a:xfrm>
        </p:spPr>
        <p:txBody>
          <a:bodyPr/>
          <a:lstStyle>
            <a:lvl1pPr algn="r">
              <a:defRPr sz="1800">
                <a:solidFill>
                  <a:schemeClr val="bg1"/>
                </a:solidFill>
              </a:defRPr>
            </a:lvl1pPr>
          </a:lstStyle>
          <a:p>
            <a:fld id="{D8B32DC1-01D3-497A-977E-68E319A2F4A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SI"/>
              <a:t>2021/2022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Uvod v predmet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5ED17-E2FD-4C7B-B7DB-72B2F37B328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46950" y="1143000"/>
            <a:ext cx="2063750" cy="5486400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1143000"/>
            <a:ext cx="6769100" cy="5486400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SI"/>
              <a:t>2021/2022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Uvod v predmet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6A3F29-0C1F-4E57-A746-ECDBAF2773B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7FBB99-2009-4823-B269-C81C33B1EFB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Placeholder 21"/>
          <p:cNvSpPr>
            <a:spLocks noGrp="1"/>
          </p:cNvSpPr>
          <p:nvPr>
            <p:ph type="title"/>
          </p:nvPr>
        </p:nvSpPr>
        <p:spPr>
          <a:xfrm>
            <a:off x="495300" y="635907"/>
            <a:ext cx="8915400" cy="877004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1" name="Date Placeholder 13"/>
          <p:cNvSpPr>
            <a:spLocks noGrp="1"/>
          </p:cNvSpPr>
          <p:nvPr>
            <p:ph type="dt" sz="half" idx="2"/>
          </p:nvPr>
        </p:nvSpPr>
        <p:spPr>
          <a:xfrm>
            <a:off x="7775494" y="299259"/>
            <a:ext cx="1037036" cy="157941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800">
                <a:solidFill>
                  <a:schemeClr val="bg1"/>
                </a:solidFill>
              </a:defRPr>
            </a:lvl1pPr>
          </a:lstStyle>
          <a:p>
            <a:r>
              <a:rPr lang="en-SI"/>
              <a:t>2021/2022</a:t>
            </a:r>
            <a:endParaRPr lang="en-US" dirty="0"/>
          </a:p>
        </p:txBody>
      </p:sp>
      <p:sp>
        <p:nvSpPr>
          <p:cNvPr id="12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5868785" y="296764"/>
            <a:ext cx="1895302" cy="160436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800">
                <a:solidFill>
                  <a:schemeClr val="bg1"/>
                </a:solidFill>
              </a:defRPr>
            </a:lvl1pPr>
          </a:lstStyle>
          <a:p>
            <a:r>
              <a:rPr lang="en-US"/>
              <a:t>Uvod v predmet</a:t>
            </a:r>
            <a:endParaRPr lang="en-US" dirty="0"/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3" hasCustomPrompt="1"/>
          </p:nvPr>
        </p:nvSpPr>
        <p:spPr>
          <a:xfrm>
            <a:off x="495779" y="1527655"/>
            <a:ext cx="8917200" cy="5040000"/>
          </a:xfrm>
        </p:spPr>
        <p:txBody>
          <a:bodyPr vert="horz">
            <a:normAutofit/>
          </a:bodyPr>
          <a:lstStyle>
            <a:lvl1pPr>
              <a:defRPr lang="sl-SI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sl-SI" dirty="0"/>
            </a:lvl5pPr>
          </a:lstStyle>
          <a:p>
            <a:pPr lvl="0"/>
            <a:r>
              <a:rPr lang="sl-SI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sl-SI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506" y="1981201"/>
            <a:ext cx="8420100" cy="1362075"/>
          </a:xfrm>
        </p:spPr>
        <p:txBody>
          <a:bodyPr anchor="b">
            <a:noAutofit/>
          </a:bodyPr>
          <a:lstStyle>
            <a:lvl1pPr algn="l">
              <a:buNone/>
              <a:defRPr sz="4300" b="1" cap="none" baseline="0">
                <a:ln w="12700">
                  <a:solidFill>
                    <a:schemeClr val="accent2">
                      <a:shade val="90000"/>
                      <a:satMod val="150000"/>
                    </a:schemeClr>
                  </a:solidFill>
                </a:ln>
                <a:solidFill>
                  <a:srgbClr val="FFFFFF"/>
                </a:solidFill>
                <a:effectLst>
                  <a:outerShdw blurRad="38100" dist="381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506" y="3367089"/>
            <a:ext cx="8420100" cy="1509712"/>
          </a:xfrm>
        </p:spPr>
        <p:txBody>
          <a:bodyPr anchor="t"/>
          <a:lstStyle>
            <a:lvl1pPr marL="45720" indent="0">
              <a:buNone/>
              <a:defRPr sz="2100" b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SI"/>
              <a:t>2021/2022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Uvod v predmet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FC3CA-4FAC-4BE1-A96C-84281D62557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5300" y="2249425"/>
            <a:ext cx="4375150" cy="4525963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5550" y="2249425"/>
            <a:ext cx="4375150" cy="4525963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SI"/>
              <a:t>2021/2022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Uvod v predmet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EF9FE-FA47-46A2-96A5-9B59EB17671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Box 7"/>
          <p:cNvSpPr txBox="1"/>
          <p:nvPr userDrawn="1"/>
        </p:nvSpPr>
        <p:spPr>
          <a:xfrm>
            <a:off x="4497185" y="2959331"/>
            <a:ext cx="184731" cy="3262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sl-SI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2750" y="1143000"/>
            <a:ext cx="9080500" cy="1069848"/>
          </a:xfrm>
        </p:spPr>
        <p:txBody>
          <a:bodyPr anchor="ctr"/>
          <a:lstStyle>
            <a:lvl1pPr>
              <a:defRPr sz="4000" b="0" i="0" cap="none" baseline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2750" y="2244970"/>
            <a:ext cx="4378452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5114661" y="2244970"/>
            <a:ext cx="4378591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12750" y="2708519"/>
            <a:ext cx="4378452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11496" y="2708519"/>
            <a:ext cx="4378591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26" name="Date Placeholder 2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r>
              <a:rPr lang="en-SI"/>
              <a:t>2021/2022</a:t>
            </a:r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70BC7E0F-9D66-4D71-AC87-6D058EB5B67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8" name="Footer Placeholder 2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r>
              <a:rPr lang="en-US"/>
              <a:t>Uvod v predmet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1143000"/>
            <a:ext cx="8915400" cy="1069848"/>
          </a:xfrm>
        </p:spPr>
        <p:txBody>
          <a:bodyPr anchor="ctr"/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7132320" y="612648"/>
            <a:ext cx="1037036" cy="457200"/>
          </a:xfrm>
        </p:spPr>
        <p:txBody>
          <a:bodyPr/>
          <a:lstStyle/>
          <a:p>
            <a:r>
              <a:rPr lang="en-SI"/>
              <a:t>2021/2022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695950" y="612648"/>
            <a:ext cx="1436370" cy="457200"/>
          </a:xfrm>
        </p:spPr>
        <p:txBody>
          <a:bodyPr/>
          <a:lstStyle/>
          <a:p>
            <a:r>
              <a:rPr lang="en-US"/>
              <a:t>Uvod v predmet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855964" y="2272"/>
            <a:ext cx="825500" cy="365760"/>
          </a:xfrm>
        </p:spPr>
        <p:txBody>
          <a:bodyPr/>
          <a:lstStyle/>
          <a:p>
            <a:fld id="{2E8B6487-A3FF-4007-84EE-9E1165849CF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SI"/>
              <a:t>2021/2022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Uvod v predmet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C1083-A925-4CD2-BB62-08DA64A2BD7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99621" y="1101970"/>
            <a:ext cx="3665220" cy="877824"/>
          </a:xfrm>
        </p:spPr>
        <p:txBody>
          <a:bodyPr anchor="b"/>
          <a:lstStyle>
            <a:lvl1pPr algn="l">
              <a:buNone/>
              <a:defRPr sz="1800" b="1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5799621" y="2010727"/>
            <a:ext cx="3665220" cy="4617720"/>
          </a:xfrm>
        </p:spPr>
        <p:txBody>
          <a:bodyPr/>
          <a:lstStyle>
            <a:lvl1pPr marL="9144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165100" y="776287"/>
            <a:ext cx="5527548" cy="58521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SI"/>
              <a:t>2021/2022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Uvod v predmet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08D18-FE9B-4CB8-88E6-1D66A21485C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93804" y="1109162"/>
            <a:ext cx="635703" cy="4681637"/>
          </a:xfrm>
        </p:spPr>
        <p:txBody>
          <a:bodyPr vert="vert270" lIns="45720" tIns="0" rIns="45720" anchor="t"/>
          <a:lstStyle>
            <a:lvl1pPr algn="ctr">
              <a:buNone/>
              <a:defRPr sz="2000" b="1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37310" y="1143000"/>
            <a:ext cx="4953000" cy="4572000"/>
          </a:xfrm>
          <a:solidFill>
            <a:srgbClr val="EAEAEA"/>
          </a:solidFill>
          <a:ln w="50800">
            <a:solidFill>
              <a:srgbClr val="FFFFFF"/>
            </a:solidFill>
            <a:miter lim="800000"/>
          </a:ln>
          <a:effectLst>
            <a:outerShdw blurRad="57150" dist="31750" dir="4800000" algn="tl" rotWithShape="0">
              <a:srgbClr val="000000">
                <a:alpha val="2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2540">
            <a:bevelT w="25400" h="19050"/>
            <a:contourClr>
              <a:srgbClr val="AEAEAE"/>
            </a:contourClr>
          </a:sp3d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95813" y="3274310"/>
            <a:ext cx="2806700" cy="2516489"/>
          </a:xfrm>
        </p:spPr>
        <p:txBody>
          <a:bodyPr lIns="0" tIns="0" rIns="45720" anchor="t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3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SI"/>
              <a:t>2021/2022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Uvod v predmet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FF488-9440-4033-B68F-C6A34474FB6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/>
        </p:nvSpPr>
        <p:spPr>
          <a:xfrm>
            <a:off x="1" y="366820"/>
            <a:ext cx="9906000" cy="84407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9" name="Rectangle 28"/>
          <p:cNvSpPr/>
          <p:nvPr/>
        </p:nvSpPr>
        <p:spPr>
          <a:xfrm>
            <a:off x="0" y="-1"/>
            <a:ext cx="9906000" cy="310663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0" name="Rectangle 29"/>
          <p:cNvSpPr/>
          <p:nvPr/>
        </p:nvSpPr>
        <p:spPr>
          <a:xfrm>
            <a:off x="2" y="308278"/>
            <a:ext cx="9906001" cy="91441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1" name="Rectangle 30"/>
          <p:cNvSpPr/>
          <p:nvPr/>
        </p:nvSpPr>
        <p:spPr>
          <a:xfrm flipV="1">
            <a:off x="5861032" y="360248"/>
            <a:ext cx="4044972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2" name="Rectangle 31"/>
          <p:cNvSpPr/>
          <p:nvPr/>
        </p:nvSpPr>
        <p:spPr>
          <a:xfrm flipV="1">
            <a:off x="5861052" y="440114"/>
            <a:ext cx="4044951" cy="180035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3" name="Rounded Rectangle 32"/>
          <p:cNvSpPr/>
          <p:nvPr/>
        </p:nvSpPr>
        <p:spPr bwMode="white">
          <a:xfrm>
            <a:off x="5857952" y="497504"/>
            <a:ext cx="331851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4" name="Rounded Rectangle 33"/>
          <p:cNvSpPr/>
          <p:nvPr/>
        </p:nvSpPr>
        <p:spPr bwMode="white">
          <a:xfrm>
            <a:off x="7988117" y="588943"/>
            <a:ext cx="173355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5" name="Rectangle 34"/>
          <p:cNvSpPr/>
          <p:nvPr/>
        </p:nvSpPr>
        <p:spPr bwMode="invGray">
          <a:xfrm>
            <a:off x="9842048" y="-2001"/>
            <a:ext cx="62427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36" name="Rectangle 35"/>
          <p:cNvSpPr/>
          <p:nvPr/>
        </p:nvSpPr>
        <p:spPr bwMode="invGray">
          <a:xfrm>
            <a:off x="9798188" y="-2001"/>
            <a:ext cx="29718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37" name="Rectangle 36"/>
          <p:cNvSpPr/>
          <p:nvPr/>
        </p:nvSpPr>
        <p:spPr bwMode="invGray">
          <a:xfrm>
            <a:off x="9777547" y="-2001"/>
            <a:ext cx="9906" cy="621792"/>
          </a:xfrm>
          <a:prstGeom prst="rect">
            <a:avLst/>
          </a:prstGeom>
          <a:solidFill>
            <a:srgbClr val="FFFFFF">
              <a:alpha val="6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8" name="Rectangle 37"/>
          <p:cNvSpPr/>
          <p:nvPr/>
        </p:nvSpPr>
        <p:spPr bwMode="invGray">
          <a:xfrm>
            <a:off x="9723375" y="-2001"/>
            <a:ext cx="29718" cy="621792"/>
          </a:xfrm>
          <a:prstGeom prst="rect">
            <a:avLst/>
          </a:prstGeom>
          <a:solidFill>
            <a:srgbClr val="FFFFFF">
              <a:alpha val="4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9" name="Rectangle 38"/>
          <p:cNvSpPr/>
          <p:nvPr/>
        </p:nvSpPr>
        <p:spPr bwMode="invGray">
          <a:xfrm>
            <a:off x="9658650" y="380"/>
            <a:ext cx="59436" cy="585216"/>
          </a:xfrm>
          <a:prstGeom prst="rect">
            <a:avLst/>
          </a:prstGeom>
          <a:solidFill>
            <a:srgbClr val="FFFFFF">
              <a:alpha val="2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40" name="Rectangle 39"/>
          <p:cNvSpPr/>
          <p:nvPr/>
        </p:nvSpPr>
        <p:spPr bwMode="invGray">
          <a:xfrm>
            <a:off x="9612931" y="380"/>
            <a:ext cx="9906" cy="585216"/>
          </a:xfrm>
          <a:prstGeom prst="rect">
            <a:avLst/>
          </a:prstGeom>
          <a:solidFill>
            <a:srgbClr val="FFFFFF">
              <a:alpha val="30196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95300" y="635907"/>
            <a:ext cx="8915400" cy="877004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95300" y="1529542"/>
            <a:ext cx="8915400" cy="504000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/>
            <a:r>
              <a:rPr lang="sl-SI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sl-SI" dirty="0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7775494" y="299259"/>
            <a:ext cx="1037036" cy="157941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800">
                <a:solidFill>
                  <a:schemeClr val="bg1"/>
                </a:solidFill>
              </a:defRPr>
            </a:lvl1pPr>
          </a:lstStyle>
          <a:p>
            <a:r>
              <a:rPr lang="en-SI"/>
              <a:t>2021/2022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5868785" y="296764"/>
            <a:ext cx="1895302" cy="160436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800">
                <a:solidFill>
                  <a:schemeClr val="bg1"/>
                </a:solidFill>
              </a:defRPr>
            </a:lvl1pPr>
          </a:lstStyle>
          <a:p>
            <a:r>
              <a:rPr lang="en-US"/>
              <a:t>Uvod v predmet</a:t>
            </a:r>
            <a:endParaRPr lang="en-US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8855964" y="2272"/>
            <a:ext cx="825500" cy="365760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800">
                <a:solidFill>
                  <a:srgbClr val="FFFFFF"/>
                </a:solidFill>
              </a:defRPr>
            </a:lvl1pPr>
          </a:lstStyle>
          <a:p>
            <a:fld id="{5AE7A4B9-31A0-49D4-A562-76711CEBE7D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493938" y="67736"/>
            <a:ext cx="5989140" cy="2215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0" lang="sl-SI" sz="1050" b="1" i="0" u="none" strike="noStrike" kern="1200" cap="none" spc="60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OSNOVE MIKROPROCESORSKE ELEKTRONIKE</a:t>
            </a:r>
            <a:endParaRPr lang="sl-SI" sz="2800" b="1" spc="600" dirty="0">
              <a:solidFill>
                <a:schemeClr val="bg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28" r:id="rId1"/>
    <p:sldLayoutId id="2147484229" r:id="rId2"/>
    <p:sldLayoutId id="2147484230" r:id="rId3"/>
    <p:sldLayoutId id="2147484231" r:id="rId4"/>
    <p:sldLayoutId id="2147484232" r:id="rId5"/>
    <p:sldLayoutId id="2147484233" r:id="rId6"/>
    <p:sldLayoutId id="2147484234" r:id="rId7"/>
    <p:sldLayoutId id="2147484235" r:id="rId8"/>
    <p:sldLayoutId id="2147484236" r:id="rId9"/>
    <p:sldLayoutId id="2147484237" r:id="rId10"/>
    <p:sldLayoutId id="2147484238" r:id="rId11"/>
  </p:sldLayoutIdLst>
  <p:hf hdr="0"/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61950" indent="-252413" algn="l" rtl="0" eaLnBrk="1" latinLnBrk="0" hangingPunct="1">
        <a:spcBef>
          <a:spcPts val="300"/>
        </a:spcBef>
        <a:buClr>
          <a:schemeClr val="accent3"/>
        </a:buClr>
        <a:buFont typeface="Arial" pitchFamily="34" charset="0"/>
        <a:buChar char="•"/>
        <a:defRPr kumimoji="0" lang="sl-SI" sz="2800" kern="1200" dirty="0" smtClean="0">
          <a:solidFill>
            <a:schemeClr val="tx1"/>
          </a:solidFill>
          <a:latin typeface="+mn-lt"/>
          <a:ea typeface="+mn-ea"/>
          <a:cs typeface="+mn-cs"/>
        </a:defRPr>
      </a:lvl1pPr>
      <a:lvl2pPr marL="658368" indent="-246888" algn="l" rtl="0" eaLnBrk="1" latinLnBrk="0" hangingPunct="1">
        <a:spcBef>
          <a:spcPts val="300"/>
        </a:spcBef>
        <a:buClr>
          <a:schemeClr val="accent2"/>
        </a:buClr>
        <a:buFont typeface="Georgia"/>
        <a:buChar char="▫"/>
        <a:defRPr kumimoji="0" lang="en-US" sz="2600" kern="1200" dirty="0" smtClean="0">
          <a:solidFill>
            <a:schemeClr val="accent2"/>
          </a:solidFill>
          <a:latin typeface="+mn-lt"/>
          <a:ea typeface="+mn-ea"/>
          <a:cs typeface="+mn-cs"/>
        </a:defRPr>
      </a:lvl2pPr>
      <a:lvl3pPr marL="923544" indent="-219456" algn="l" rtl="0" eaLnBrk="1" latinLnBrk="0" hangingPunct="1">
        <a:spcBef>
          <a:spcPts val="300"/>
        </a:spcBef>
        <a:buClr>
          <a:schemeClr val="accent1"/>
        </a:buClr>
        <a:buFont typeface="Wingdings 2"/>
        <a:buChar char=""/>
        <a:defRPr kumimoji="0" lang="en-US" sz="2400" kern="1200" dirty="0" smtClean="0">
          <a:solidFill>
            <a:schemeClr val="accent1"/>
          </a:solidFill>
          <a:latin typeface="+mn-lt"/>
          <a:ea typeface="+mn-ea"/>
          <a:cs typeface="+mn-cs"/>
        </a:defRPr>
      </a:lvl3pPr>
      <a:lvl4pPr marL="1179576" indent="-201168" algn="l" rtl="0" eaLnBrk="1" latinLnBrk="0" hangingPunct="1">
        <a:spcBef>
          <a:spcPts val="300"/>
        </a:spcBef>
        <a:buClr>
          <a:schemeClr val="accent1"/>
        </a:buClr>
        <a:buFont typeface="Wingdings 2"/>
        <a:buChar char=""/>
        <a:defRPr kumimoji="0" lang="en-US" sz="2200" kern="1200" dirty="0" smtClean="0">
          <a:solidFill>
            <a:schemeClr val="accent1"/>
          </a:solidFill>
          <a:latin typeface="+mn-lt"/>
          <a:ea typeface="+mn-ea"/>
          <a:cs typeface="+mn-cs"/>
        </a:defRPr>
      </a:lvl4pPr>
      <a:lvl5pPr marL="1389888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lang="sl-SI" sz="2000" kern="1200" dirty="0" smtClean="0">
          <a:solidFill>
            <a:schemeClr val="accent3"/>
          </a:solidFill>
          <a:latin typeface="+mn-lt"/>
          <a:ea typeface="+mn-ea"/>
          <a:cs typeface="+mn-cs"/>
        </a:defRPr>
      </a:lvl5pPr>
      <a:lvl6pPr marL="1609344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1800" kern="1200">
          <a:solidFill>
            <a:schemeClr val="accent3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1600" kern="1200">
          <a:solidFill>
            <a:schemeClr val="accent3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◦"/>
        <a:defRPr kumimoji="0" sz="1500" kern="1200">
          <a:solidFill>
            <a:schemeClr val="accent3"/>
          </a:solidFill>
          <a:latin typeface="+mn-lt"/>
          <a:ea typeface="+mn-ea"/>
          <a:cs typeface="+mn-cs"/>
        </a:defRPr>
      </a:lvl8pPr>
      <a:lvl9pPr marL="2240280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◦"/>
        <a:defRPr kumimoji="0" sz="1400" kern="1200" baseline="0">
          <a:solidFill>
            <a:schemeClr val="accent3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HyKgUbAFZ7M?feature=oembed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WdkezBm3z6k?feature=oembed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K3AKPXgTAeo?feature=oembed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jpeg"/><Relationship Id="rId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6GYMHUzFcd8?feature=oembed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iNLc-pIQpNE?feature=oembed" TargetMode="Externa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LnlLlP-LKeY?feature=oembed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rrxjkIsO9yA?feature=oembed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nO57fiaNFS8?feature=oembed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oazKBC2BmCs?feature=oembed" TargetMode="Externa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2merQp6Pnoo?feature=oembed" TargetMode="Externa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4FYHCMgyAHs?feature=oembed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8infXlM059g?feature=oembed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oZ1SNraXSDw?feature=oembed" TargetMode="Externa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l-SI" dirty="0"/>
              <a:t>Osnove mikroprocesorske elektronike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95299" y="3899938"/>
            <a:ext cx="6055129" cy="1752600"/>
          </a:xfrm>
        </p:spPr>
        <p:txBody>
          <a:bodyPr/>
          <a:lstStyle/>
          <a:p>
            <a:r>
              <a:rPr lang="sl-SI" dirty="0"/>
              <a:t>Marko Jankovec</a:t>
            </a:r>
          </a:p>
          <a:p>
            <a:r>
              <a:rPr lang="en-GB" dirty="0" err="1"/>
              <a:t>Spajkanje</a:t>
            </a:r>
            <a:r>
              <a:rPr lang="en-GB" dirty="0"/>
              <a:t> </a:t>
            </a:r>
            <a:r>
              <a:rPr lang="en-GB" dirty="0" err="1"/>
              <a:t>MiŠKa</a:t>
            </a:r>
            <a:endParaRPr lang="sl-SI" dirty="0"/>
          </a:p>
        </p:txBody>
      </p:sp>
    </p:spTree>
    <p:extLst>
      <p:ext uri="{BB962C8B-B14F-4D97-AF65-F5344CB8AC3E}">
        <p14:creationId xmlns:p14="http://schemas.microsoft.com/office/powerpoint/2010/main" val="42778663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4E281DB-0A5A-4580-90EF-AC4D14399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7FBB99-2009-4823-B269-C81C33B1EFBA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A31F6C7-3795-452C-93DA-51DE3A044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Spajkanje</a:t>
            </a:r>
            <a:r>
              <a:rPr lang="en-GB" dirty="0"/>
              <a:t> </a:t>
            </a:r>
            <a:r>
              <a:rPr lang="en-GB" dirty="0" err="1"/>
              <a:t>konektorjev</a:t>
            </a:r>
            <a:endParaRPr lang="en-SI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44DBCA-5C84-4AD9-A7BE-19A07168B15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SI"/>
              <a:t>2021/2022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13C56D-4942-4500-B5DC-C997B48799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Uvod v predmet</a:t>
            </a:r>
            <a:endParaRPr lang="en-US" dirty="0"/>
          </a:p>
        </p:txBody>
      </p:sp>
      <p:pic>
        <p:nvPicPr>
          <p:cNvPr id="9" name="Online Media 8" title="MiŠKo3 sestavljanje #01: Spajkanje konektorjev">
            <a:hlinkClick r:id="" action="ppaction://media"/>
            <a:extLst>
              <a:ext uri="{FF2B5EF4-FFF2-40B4-BE49-F238E27FC236}">
                <a16:creationId xmlns:a16="http://schemas.microsoft.com/office/drawing/2014/main" id="{89B0D872-72CF-02CC-D47C-FD1446475DA4}"/>
              </a:ext>
            </a:extLst>
          </p:cNvPr>
          <p:cNvPicPr>
            <a:picLocks noGrp="1" noRot="1" noChangeAspect="1"/>
          </p:cNvPicPr>
          <p:nvPr>
            <p:ph sz="quarter" idx="13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495300" y="1528763"/>
            <a:ext cx="8916988" cy="503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994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4E281DB-0A5A-4580-90EF-AC4D14399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7FBB99-2009-4823-B269-C81C33B1EFBA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A31F6C7-3795-452C-93DA-51DE3A044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Spajkanje</a:t>
            </a:r>
            <a:r>
              <a:rPr lang="en-GB" dirty="0"/>
              <a:t> </a:t>
            </a:r>
            <a:r>
              <a:rPr lang="en-GB" dirty="0" err="1"/>
              <a:t>konektorjev</a:t>
            </a:r>
            <a:endParaRPr lang="en-SI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44DBCA-5C84-4AD9-A7BE-19A07168B15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SI"/>
              <a:t>2021/2022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13C56D-4942-4500-B5DC-C997B48799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Uvod v predmet</a:t>
            </a:r>
            <a:endParaRPr lang="en-US" dirty="0"/>
          </a:p>
        </p:txBody>
      </p:sp>
      <p:pic>
        <p:nvPicPr>
          <p:cNvPr id="9" name="Online Media 8" title="MiŠKo3 sestavljanje #02: Spajkanje konektorjev">
            <a:hlinkClick r:id="" action="ppaction://media"/>
            <a:extLst>
              <a:ext uri="{FF2B5EF4-FFF2-40B4-BE49-F238E27FC236}">
                <a16:creationId xmlns:a16="http://schemas.microsoft.com/office/drawing/2014/main" id="{F3A27F05-2C33-67DF-18F3-0AD134DB7963}"/>
              </a:ext>
            </a:extLst>
          </p:cNvPr>
          <p:cNvPicPr>
            <a:picLocks noGrp="1" noRot="1" noChangeAspect="1"/>
          </p:cNvPicPr>
          <p:nvPr>
            <p:ph sz="quarter" idx="13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495300" y="1528763"/>
            <a:ext cx="8916988" cy="503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614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57589C3-E5CE-4B72-91FE-2A4675E92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7FBB99-2009-4823-B269-C81C33B1EFBA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7B37730-BC50-40E7-B394-FFD39F159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LED </a:t>
            </a:r>
            <a:r>
              <a:rPr lang="en-GB" dirty="0" err="1"/>
              <a:t>zgoraj</a:t>
            </a:r>
            <a:endParaRPr lang="en-SI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610C7B-C162-43FC-8A7B-63D3F39DF14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SI"/>
              <a:t>2021/2022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5F3BBC-E74F-441B-8C0A-2EA028EAA0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Uvod v predmet</a:t>
            </a:r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A8AE84C-CD4C-4D24-A582-75FE169E7E7C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300" y="2207941"/>
            <a:ext cx="8916988" cy="4458216"/>
          </a:xfrm>
        </p:spPr>
      </p:pic>
      <p:pic>
        <p:nvPicPr>
          <p:cNvPr id="12" name="Picture 11" descr="Shape, arrow&#10;&#10;Description automatically generated">
            <a:extLst>
              <a:ext uri="{FF2B5EF4-FFF2-40B4-BE49-F238E27FC236}">
                <a16:creationId xmlns:a16="http://schemas.microsoft.com/office/drawing/2014/main" id="{7DB997E1-F2E7-4384-971B-2FA8A37CCC5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2603099" y="-89743"/>
            <a:ext cx="5031707" cy="2755459"/>
          </a:xfrm>
          <a:prstGeom prst="rect">
            <a:avLst/>
          </a:prstGeom>
        </p:spPr>
      </p:pic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769099F4-C36B-4B76-B959-416D7013DD31}"/>
              </a:ext>
            </a:extLst>
          </p:cNvPr>
          <p:cNvSpPr/>
          <p:nvPr/>
        </p:nvSpPr>
        <p:spPr>
          <a:xfrm>
            <a:off x="615821" y="1513632"/>
            <a:ext cx="1093957" cy="534307"/>
          </a:xfrm>
          <a:prstGeom prst="wedgeRoundRectCallout">
            <a:avLst>
              <a:gd name="adj1" fmla="val 33712"/>
              <a:gd name="adj2" fmla="val 15684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/>
              <a:t>Zeleno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070690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57589C3-E5CE-4B72-91FE-2A4675E92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7FBB99-2009-4823-B269-C81C33B1EFBA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7B37730-BC50-40E7-B394-FFD39F159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LED </a:t>
            </a:r>
            <a:r>
              <a:rPr lang="en-GB" dirty="0" err="1"/>
              <a:t>spodaj</a:t>
            </a:r>
            <a:endParaRPr lang="en-SI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610C7B-C162-43FC-8A7B-63D3F39DF14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SI"/>
              <a:t>2021/2022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5F3BBC-E74F-441B-8C0A-2EA028EAA0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Uvod v predmet</a:t>
            </a:r>
            <a:endParaRPr lang="en-US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6F40FC88-FDB4-461D-858A-D62657308E8F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5300" y="2237986"/>
            <a:ext cx="8916988" cy="4441307"/>
          </a:xfrm>
        </p:spPr>
      </p:pic>
      <p:pic>
        <p:nvPicPr>
          <p:cNvPr id="8" name="Picture 7" descr="Shape, arrow&#10;&#10;Description automatically generated">
            <a:extLst>
              <a:ext uri="{FF2B5EF4-FFF2-40B4-BE49-F238E27FC236}">
                <a16:creationId xmlns:a16="http://schemas.microsoft.com/office/drawing/2014/main" id="{C250F40E-CD13-4A6E-9DDB-EB36CB3DA97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2603099" y="-89743"/>
            <a:ext cx="5031707" cy="2755459"/>
          </a:xfrm>
          <a:prstGeom prst="rect">
            <a:avLst/>
          </a:prstGeom>
        </p:spPr>
      </p:pic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A3AEED24-2493-4B09-8414-8C00DD14D094}"/>
              </a:ext>
            </a:extLst>
          </p:cNvPr>
          <p:cNvSpPr/>
          <p:nvPr/>
        </p:nvSpPr>
        <p:spPr>
          <a:xfrm>
            <a:off x="3403601" y="2894693"/>
            <a:ext cx="1170676" cy="534307"/>
          </a:xfrm>
          <a:prstGeom prst="wedgeRoundRectCallout">
            <a:avLst>
              <a:gd name="adj1" fmla="val 33712"/>
              <a:gd name="adj2" fmla="val 15684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/>
              <a:t>Izboklina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328283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65BFED-9DFC-4430-BC3A-5D63C2F1E3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7FBB99-2009-4823-B269-C81C33B1EFBA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D0F1536-AEC5-4CCC-BBE7-11FA2F6D2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Pospajkamo</a:t>
            </a:r>
            <a:r>
              <a:rPr lang="en-GB" dirty="0"/>
              <a:t> </a:t>
            </a:r>
            <a:r>
              <a:rPr lang="en-GB" dirty="0" err="1"/>
              <a:t>najprej</a:t>
            </a:r>
            <a:r>
              <a:rPr lang="en-GB" dirty="0"/>
              <a:t> </a:t>
            </a:r>
            <a:r>
              <a:rPr lang="en-GB" dirty="0" err="1"/>
              <a:t>eno</a:t>
            </a:r>
            <a:r>
              <a:rPr lang="en-GB" dirty="0"/>
              <a:t> </a:t>
            </a:r>
            <a:r>
              <a:rPr lang="en-GB" dirty="0" err="1"/>
              <a:t>stran</a:t>
            </a:r>
            <a:r>
              <a:rPr lang="en-GB" dirty="0"/>
              <a:t> </a:t>
            </a:r>
            <a:r>
              <a:rPr lang="en-GB" dirty="0" err="1"/>
              <a:t>otočkov</a:t>
            </a:r>
            <a:r>
              <a:rPr lang="en-GB" dirty="0"/>
              <a:t> </a:t>
            </a:r>
            <a:endParaRPr lang="en-SI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830885-64CC-4936-8475-C02BB56A306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SI"/>
              <a:t>2021/2022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8A0328-45DD-4DD1-9B50-84014F67CC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Uvod v predmet</a:t>
            </a:r>
            <a:endParaRPr lang="en-US" dirty="0"/>
          </a:p>
        </p:txBody>
      </p:sp>
      <p:pic>
        <p:nvPicPr>
          <p:cNvPr id="9" name="Online Media 8" title="MiŠKo3 sestavljanje #03: Pospajkamo najprej eno stran otočkov">
            <a:hlinkClick r:id="" action="ppaction://media"/>
            <a:extLst>
              <a:ext uri="{FF2B5EF4-FFF2-40B4-BE49-F238E27FC236}">
                <a16:creationId xmlns:a16="http://schemas.microsoft.com/office/drawing/2014/main" id="{7B0C1DEC-A49B-9EC5-C5FD-F88C0D08CD6D}"/>
              </a:ext>
            </a:extLst>
          </p:cNvPr>
          <p:cNvPicPr>
            <a:picLocks noGrp="1" noRot="1" noChangeAspect="1"/>
          </p:cNvPicPr>
          <p:nvPr>
            <p:ph sz="quarter" idx="13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495300" y="1528763"/>
            <a:ext cx="8916988" cy="503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336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1A37B1C-09A5-4024-BBED-C6EC9B75F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7FBB99-2009-4823-B269-C81C33B1EFBA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A38C439-36B6-44B9-9FCB-3ED3CF6D2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Pospajkamo</a:t>
            </a:r>
            <a:r>
              <a:rPr lang="en-GB" dirty="0"/>
              <a:t> </a:t>
            </a:r>
            <a:r>
              <a:rPr lang="en-GB" dirty="0" err="1"/>
              <a:t>najprej</a:t>
            </a:r>
            <a:r>
              <a:rPr lang="en-GB" dirty="0"/>
              <a:t> </a:t>
            </a:r>
            <a:r>
              <a:rPr lang="en-GB" dirty="0" err="1"/>
              <a:t>eno</a:t>
            </a:r>
            <a:r>
              <a:rPr lang="en-GB" dirty="0"/>
              <a:t> </a:t>
            </a:r>
            <a:r>
              <a:rPr lang="en-GB" dirty="0" err="1"/>
              <a:t>stran</a:t>
            </a:r>
            <a:r>
              <a:rPr lang="en-GB" dirty="0"/>
              <a:t> </a:t>
            </a:r>
            <a:r>
              <a:rPr lang="en-GB" dirty="0" err="1"/>
              <a:t>otočkov</a:t>
            </a:r>
            <a:endParaRPr lang="en-SI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95F5D4-6ABB-4B41-8765-34A5FF6DF75F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SI"/>
              <a:t>2021/2022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7763AF-3633-49C1-B94E-1EF3721619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Uvod v predmet</a:t>
            </a:r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298A4E7-A486-4126-A97C-EC7267E33782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300" y="1540470"/>
            <a:ext cx="8916988" cy="5013723"/>
          </a:xfrm>
        </p:spPr>
      </p:pic>
      <p:pic>
        <p:nvPicPr>
          <p:cNvPr id="7" name="Picture 6" descr="Shape, arrow&#10;&#10;Description automatically generated">
            <a:extLst>
              <a:ext uri="{FF2B5EF4-FFF2-40B4-BE49-F238E27FC236}">
                <a16:creationId xmlns:a16="http://schemas.microsoft.com/office/drawing/2014/main" id="{F318266E-1A44-4DD8-A219-CA4A5ACE74A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3733222" flipH="1">
            <a:off x="1343821" y="5084788"/>
            <a:ext cx="1791660" cy="1312209"/>
          </a:xfrm>
          <a:prstGeom prst="rect">
            <a:avLst/>
          </a:prstGeom>
        </p:spPr>
      </p:pic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F078D00F-859B-47A8-9831-98BE8BFB4F75}"/>
              </a:ext>
            </a:extLst>
          </p:cNvPr>
          <p:cNvSpPr/>
          <p:nvPr/>
        </p:nvSpPr>
        <p:spPr>
          <a:xfrm>
            <a:off x="4013011" y="5952034"/>
            <a:ext cx="1460107" cy="555186"/>
          </a:xfrm>
          <a:prstGeom prst="wedgeRoundRectCallout">
            <a:avLst>
              <a:gd name="adj1" fmla="val -81818"/>
              <a:gd name="adj2" fmla="val -5729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/>
              <a:t>Zelena</a:t>
            </a:r>
            <a:r>
              <a:rPr lang="en-GB" dirty="0"/>
              <a:t> </a:t>
            </a:r>
            <a:r>
              <a:rPr lang="en-GB" dirty="0" err="1"/>
              <a:t>črtica</a:t>
            </a:r>
            <a:endParaRPr lang="en-GB" dirty="0"/>
          </a:p>
        </p:txBody>
      </p:sp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35802745-7A55-40C3-98FB-5E32732BF89A}"/>
              </a:ext>
            </a:extLst>
          </p:cNvPr>
          <p:cNvSpPr/>
          <p:nvPr/>
        </p:nvSpPr>
        <p:spPr>
          <a:xfrm>
            <a:off x="6925292" y="4047331"/>
            <a:ext cx="1700404" cy="844920"/>
          </a:xfrm>
          <a:prstGeom prst="wedgeRoundRectCallout">
            <a:avLst>
              <a:gd name="adj1" fmla="val -109198"/>
              <a:gd name="adj2" fmla="val -2724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MASA: </a:t>
            </a:r>
            <a:r>
              <a:rPr lang="en-GB" dirty="0" err="1"/>
              <a:t>Odvajanje</a:t>
            </a:r>
            <a:r>
              <a:rPr lang="en-GB" dirty="0"/>
              <a:t> </a:t>
            </a:r>
            <a:r>
              <a:rPr lang="en-GB" dirty="0" err="1"/>
              <a:t>toplote</a:t>
            </a:r>
            <a:r>
              <a:rPr lang="en-GB" dirty="0"/>
              <a:t>!</a:t>
            </a:r>
          </a:p>
        </p:txBody>
      </p:sp>
      <p:pic>
        <p:nvPicPr>
          <p:cNvPr id="12" name="Content Placeholder 7">
            <a:extLst>
              <a:ext uri="{FF2B5EF4-FFF2-40B4-BE49-F238E27FC236}">
                <a16:creationId xmlns:a16="http://schemas.microsoft.com/office/drawing/2014/main" id="{80D1449B-F1EA-4808-A6BD-5AD56A3D105E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3706282">
            <a:off x="2368243" y="4711972"/>
            <a:ext cx="1569796" cy="784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8586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C01BA0D-5264-4AE7-8844-F5B9CCBB2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7FBB99-2009-4823-B269-C81C33B1EFBA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BE18083-6F19-4B50-94EC-3643128372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Nato</a:t>
            </a:r>
            <a:r>
              <a:rPr lang="en-GB" dirty="0"/>
              <a:t> </a:t>
            </a:r>
            <a:r>
              <a:rPr lang="en-GB" dirty="0" err="1"/>
              <a:t>prispajkamo</a:t>
            </a:r>
            <a:r>
              <a:rPr lang="en-GB" dirty="0"/>
              <a:t> LED </a:t>
            </a:r>
            <a:r>
              <a:rPr lang="en-GB" dirty="0" err="1"/>
              <a:t>na</a:t>
            </a:r>
            <a:r>
              <a:rPr lang="en-GB" dirty="0"/>
              <a:t> </a:t>
            </a:r>
            <a:r>
              <a:rPr lang="en-GB" dirty="0" err="1"/>
              <a:t>eni</a:t>
            </a:r>
            <a:r>
              <a:rPr lang="en-GB" dirty="0"/>
              <a:t> </a:t>
            </a:r>
            <a:r>
              <a:rPr lang="en-GB" dirty="0" err="1"/>
              <a:t>strani</a:t>
            </a:r>
            <a:endParaRPr lang="en-SI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D02B5F-78F5-4226-8743-807C68575E9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SI"/>
              <a:t>2021/2022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32CB80-8713-4A59-ABFF-F40993D102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Uvod v predmet</a:t>
            </a:r>
            <a:endParaRPr lang="en-US" dirty="0"/>
          </a:p>
        </p:txBody>
      </p:sp>
      <p:pic>
        <p:nvPicPr>
          <p:cNvPr id="8" name="Online Media 7" title="MiŠKo3 sestavljanje #04: Nato prispajkamo LED na eni strani">
            <a:hlinkClick r:id="" action="ppaction://media"/>
            <a:extLst>
              <a:ext uri="{FF2B5EF4-FFF2-40B4-BE49-F238E27FC236}">
                <a16:creationId xmlns:a16="http://schemas.microsoft.com/office/drawing/2014/main" id="{35EBD74B-9422-388C-7C74-B04A8F1581EF}"/>
              </a:ext>
            </a:extLst>
          </p:cNvPr>
          <p:cNvPicPr>
            <a:picLocks noGrp="1" noRot="1" noChangeAspect="1"/>
          </p:cNvPicPr>
          <p:nvPr>
            <p:ph sz="quarter" idx="13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495300" y="1528763"/>
            <a:ext cx="8916988" cy="503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28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BE0907-94C9-4DD7-8859-5168F57E3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7FBB99-2009-4823-B269-C81C33B1EFBA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586E2F9-98EB-4856-A4FC-6D7932D05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LED </a:t>
            </a:r>
            <a:r>
              <a:rPr lang="en-GB" dirty="0" err="1"/>
              <a:t>naj</a:t>
            </a:r>
            <a:r>
              <a:rPr lang="en-GB" dirty="0"/>
              <a:t> </a:t>
            </a:r>
            <a:r>
              <a:rPr lang="en-GB" dirty="0" err="1"/>
              <a:t>bodo</a:t>
            </a:r>
            <a:r>
              <a:rPr lang="en-GB" dirty="0"/>
              <a:t> </a:t>
            </a:r>
            <a:r>
              <a:rPr lang="en-GB" dirty="0" err="1"/>
              <a:t>lepo</a:t>
            </a:r>
            <a:r>
              <a:rPr lang="en-GB" dirty="0"/>
              <a:t> </a:t>
            </a:r>
            <a:r>
              <a:rPr lang="en-GB" dirty="0" err="1"/>
              <a:t>poravnane</a:t>
            </a:r>
            <a:endParaRPr lang="en-SI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A71475-1DEB-41F5-AF10-633CDFFEFC2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SI"/>
              <a:t>2021/2022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60A6E4-CF1E-41E1-BF55-4D3F0A7047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Uvod v predmet</a:t>
            </a:r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F902F56-9027-4AC0-8259-BF31127F3F5B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5055"/>
          <a:stretch/>
        </p:blipFill>
        <p:spPr>
          <a:xfrm>
            <a:off x="495300" y="1540908"/>
            <a:ext cx="8916988" cy="5012846"/>
          </a:xfrm>
        </p:spPr>
      </p:pic>
    </p:spTree>
    <p:extLst>
      <p:ext uri="{BB962C8B-B14F-4D97-AF65-F5344CB8AC3E}">
        <p14:creationId xmlns:p14="http://schemas.microsoft.com/office/powerpoint/2010/main" val="7709541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9FF670B-6434-4AED-97F4-809515DE0F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7FBB99-2009-4823-B269-C81C33B1EFBA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9799D6A-CF3E-4643-B82C-F6B45F4E2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Nato</a:t>
            </a:r>
            <a:r>
              <a:rPr lang="en-GB" dirty="0"/>
              <a:t> </a:t>
            </a:r>
            <a:r>
              <a:rPr lang="en-GB" dirty="0" err="1"/>
              <a:t>prispajkamo</a:t>
            </a:r>
            <a:r>
              <a:rPr lang="en-GB" dirty="0"/>
              <a:t> LED </a:t>
            </a:r>
            <a:r>
              <a:rPr lang="en-GB" dirty="0" err="1"/>
              <a:t>še</a:t>
            </a:r>
            <a:r>
              <a:rPr lang="en-GB" dirty="0"/>
              <a:t> </a:t>
            </a:r>
            <a:r>
              <a:rPr lang="en-GB" dirty="0" err="1"/>
              <a:t>na</a:t>
            </a:r>
            <a:r>
              <a:rPr lang="en-GB" dirty="0"/>
              <a:t> </a:t>
            </a:r>
            <a:r>
              <a:rPr lang="en-GB" dirty="0" err="1"/>
              <a:t>drugi</a:t>
            </a:r>
            <a:r>
              <a:rPr lang="en-GB" dirty="0"/>
              <a:t> </a:t>
            </a:r>
            <a:r>
              <a:rPr lang="en-GB" dirty="0" err="1"/>
              <a:t>strani</a:t>
            </a:r>
            <a:endParaRPr lang="en-SI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12FFB7-5F53-43D7-92A4-F8069FF92E0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SI"/>
              <a:t>2021/2022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6FEBB7-46F5-436F-8482-8EE7A408AF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Uvod v predmet</a:t>
            </a:r>
            <a:endParaRPr lang="en-US" dirty="0"/>
          </a:p>
        </p:txBody>
      </p:sp>
      <p:pic>
        <p:nvPicPr>
          <p:cNvPr id="9" name="Online Media 8" title="MiŠKo3 sestavljanje #05: Nato prispajkamo LED še na drugi strani">
            <a:hlinkClick r:id="" action="ppaction://media"/>
            <a:extLst>
              <a:ext uri="{FF2B5EF4-FFF2-40B4-BE49-F238E27FC236}">
                <a16:creationId xmlns:a16="http://schemas.microsoft.com/office/drawing/2014/main" id="{5012A39F-594C-66D9-806A-59CCCF60AA10}"/>
              </a:ext>
            </a:extLst>
          </p:cNvPr>
          <p:cNvPicPr>
            <a:picLocks noGrp="1" noRot="1" noChangeAspect="1"/>
          </p:cNvPicPr>
          <p:nvPr>
            <p:ph sz="quarter" idx="13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495300" y="1528763"/>
            <a:ext cx="8916988" cy="503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438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B5C0BE0-B84A-47B2-BDB4-F677EAD7F3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7FBB99-2009-4823-B269-C81C33B1EFBA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BBF7BCC-F597-4AFC-B106-E77F4BE230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Tipke</a:t>
            </a:r>
            <a:r>
              <a:rPr lang="en-GB" dirty="0"/>
              <a:t> – </a:t>
            </a:r>
            <a:r>
              <a:rPr lang="en-GB" dirty="0" err="1"/>
              <a:t>pospajkamo</a:t>
            </a:r>
            <a:r>
              <a:rPr lang="en-GB" dirty="0"/>
              <a:t> po </a:t>
            </a:r>
            <a:r>
              <a:rPr lang="en-GB" dirty="0" err="1"/>
              <a:t>en</a:t>
            </a:r>
            <a:r>
              <a:rPr lang="en-GB" dirty="0"/>
              <a:t> </a:t>
            </a:r>
            <a:r>
              <a:rPr lang="en-GB" dirty="0" err="1"/>
              <a:t>otoček</a:t>
            </a:r>
            <a:endParaRPr lang="en-SI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294FE2-3A8E-4A58-922F-D5EDCDA4FC2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SI"/>
              <a:t>2021/2022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674217-DEED-4705-BBF8-78A8D0EB6C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Uvod v predmet</a:t>
            </a:r>
            <a:endParaRPr lang="en-US" dirty="0"/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CE4EC45D-FA60-4B89-A17A-D0AFBBD75D36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836140" y="1527175"/>
            <a:ext cx="8235307" cy="5040313"/>
          </a:xfrm>
        </p:spPr>
      </p:pic>
    </p:spTree>
    <p:extLst>
      <p:ext uri="{BB962C8B-B14F-4D97-AF65-F5344CB8AC3E}">
        <p14:creationId xmlns:p14="http://schemas.microsoft.com/office/powerpoint/2010/main" val="27787570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1630F2-0CCE-4FB8-834C-68BF1BF78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7FBB99-2009-4823-B269-C81C33B1EFBA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02DC1F7-E2E2-4E42-97AA-9850E9DA1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MiŠKo</a:t>
            </a:r>
            <a:r>
              <a:rPr lang="en-GB" dirty="0"/>
              <a:t> 3 </a:t>
            </a:r>
            <a:r>
              <a:rPr lang="en-GB" dirty="0" err="1"/>
              <a:t>zgoraj</a:t>
            </a:r>
            <a:endParaRPr lang="en-SI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719D3E-0D78-4427-84AE-D9AD5AD843C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SI"/>
              <a:t>2021/2022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C28FD0-A25F-4320-A795-6878AA48AE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Uvod v predmet</a:t>
            </a:r>
            <a:endParaRPr lang="en-US" dirty="0"/>
          </a:p>
        </p:txBody>
      </p:sp>
      <p:pic>
        <p:nvPicPr>
          <p:cNvPr id="8" name="Content Placeholder 7" descr="A picture containing text, electronics, circuit&#10;&#10;Description automatically generated">
            <a:extLst>
              <a:ext uri="{FF2B5EF4-FFF2-40B4-BE49-F238E27FC236}">
                <a16:creationId xmlns:a16="http://schemas.microsoft.com/office/drawing/2014/main" id="{CE3AC122-C4D7-4463-B712-A73470006A1E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300" y="1539860"/>
            <a:ext cx="8916988" cy="5014942"/>
          </a:xfrm>
        </p:spPr>
      </p:pic>
      <p:sp>
        <p:nvSpPr>
          <p:cNvPr id="16" name="Speech Bubble: Rectangle with Corners Rounded 15">
            <a:extLst>
              <a:ext uri="{FF2B5EF4-FFF2-40B4-BE49-F238E27FC236}">
                <a16:creationId xmlns:a16="http://schemas.microsoft.com/office/drawing/2014/main" id="{274F7DA5-0B8C-4A97-A893-8E697AC34489}"/>
              </a:ext>
            </a:extLst>
          </p:cNvPr>
          <p:cNvSpPr/>
          <p:nvPr/>
        </p:nvSpPr>
        <p:spPr>
          <a:xfrm>
            <a:off x="869795" y="1962615"/>
            <a:ext cx="858644" cy="423746"/>
          </a:xfrm>
          <a:prstGeom prst="wedgeRoundRectCallout">
            <a:avLst>
              <a:gd name="adj1" fmla="val 33712"/>
              <a:gd name="adj2" fmla="val 15684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LED</a:t>
            </a:r>
          </a:p>
        </p:txBody>
      </p:sp>
      <p:sp>
        <p:nvSpPr>
          <p:cNvPr id="17" name="Speech Bubble: Rectangle with Corners Rounded 16">
            <a:extLst>
              <a:ext uri="{FF2B5EF4-FFF2-40B4-BE49-F238E27FC236}">
                <a16:creationId xmlns:a16="http://schemas.microsoft.com/office/drawing/2014/main" id="{692F8E1C-7063-4B3D-A7FB-5E5E0AB427E2}"/>
              </a:ext>
            </a:extLst>
          </p:cNvPr>
          <p:cNvSpPr/>
          <p:nvPr/>
        </p:nvSpPr>
        <p:spPr>
          <a:xfrm>
            <a:off x="8177561" y="2386361"/>
            <a:ext cx="858644" cy="423746"/>
          </a:xfrm>
          <a:prstGeom prst="wedgeRoundRectCallout">
            <a:avLst>
              <a:gd name="adj1" fmla="val -94859"/>
              <a:gd name="adj2" fmla="val 7526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/>
              <a:t>Tipke</a:t>
            </a:r>
            <a:endParaRPr lang="en-GB" dirty="0"/>
          </a:p>
        </p:txBody>
      </p:sp>
      <p:sp>
        <p:nvSpPr>
          <p:cNvPr id="18" name="Speech Bubble: Rectangle with Corners Rounded 17">
            <a:extLst>
              <a:ext uri="{FF2B5EF4-FFF2-40B4-BE49-F238E27FC236}">
                <a16:creationId xmlns:a16="http://schemas.microsoft.com/office/drawing/2014/main" id="{D62C0464-012A-4A1C-B203-5ECF0CF7A6A7}"/>
              </a:ext>
            </a:extLst>
          </p:cNvPr>
          <p:cNvSpPr/>
          <p:nvPr/>
        </p:nvSpPr>
        <p:spPr>
          <a:xfrm>
            <a:off x="6387114" y="1417155"/>
            <a:ext cx="858644" cy="423746"/>
          </a:xfrm>
          <a:prstGeom prst="wedgeRoundRectCallout">
            <a:avLst>
              <a:gd name="adj1" fmla="val 33712"/>
              <a:gd name="adj2" fmla="val 15684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LED</a:t>
            </a:r>
          </a:p>
        </p:txBody>
      </p:sp>
      <p:sp>
        <p:nvSpPr>
          <p:cNvPr id="19" name="Speech Bubble: Rectangle with Corners Rounded 18">
            <a:extLst>
              <a:ext uri="{FF2B5EF4-FFF2-40B4-BE49-F238E27FC236}">
                <a16:creationId xmlns:a16="http://schemas.microsoft.com/office/drawing/2014/main" id="{70D7FF0D-D612-4AE1-8626-13E921FAA3BC}"/>
              </a:ext>
            </a:extLst>
          </p:cNvPr>
          <p:cNvSpPr/>
          <p:nvPr/>
        </p:nvSpPr>
        <p:spPr>
          <a:xfrm>
            <a:off x="4146395" y="1974716"/>
            <a:ext cx="858644" cy="423746"/>
          </a:xfrm>
          <a:prstGeom prst="wedgeRoundRectCallout">
            <a:avLst>
              <a:gd name="adj1" fmla="val 6440"/>
              <a:gd name="adj2" fmla="val 11999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/>
              <a:t>Zaslon</a:t>
            </a:r>
            <a:endParaRPr lang="en-GB" dirty="0"/>
          </a:p>
        </p:txBody>
      </p:sp>
      <p:sp>
        <p:nvSpPr>
          <p:cNvPr id="20" name="Speech Bubble: Rectangle with Corners Rounded 19">
            <a:extLst>
              <a:ext uri="{FF2B5EF4-FFF2-40B4-BE49-F238E27FC236}">
                <a16:creationId xmlns:a16="http://schemas.microsoft.com/office/drawing/2014/main" id="{B9CA7BE3-9ED2-48E0-8B12-C8E891DF9F63}"/>
              </a:ext>
            </a:extLst>
          </p:cNvPr>
          <p:cNvSpPr/>
          <p:nvPr/>
        </p:nvSpPr>
        <p:spPr>
          <a:xfrm>
            <a:off x="111512" y="4225255"/>
            <a:ext cx="1090961" cy="423746"/>
          </a:xfrm>
          <a:prstGeom prst="wedgeRoundRectCallout">
            <a:avLst>
              <a:gd name="adj1" fmla="val 77869"/>
              <a:gd name="adj2" fmla="val -3000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Joystick</a:t>
            </a:r>
          </a:p>
        </p:txBody>
      </p:sp>
      <p:sp>
        <p:nvSpPr>
          <p:cNvPr id="21" name="Speech Bubble: Rectangle with Corners Rounded 20">
            <a:extLst>
              <a:ext uri="{FF2B5EF4-FFF2-40B4-BE49-F238E27FC236}">
                <a16:creationId xmlns:a16="http://schemas.microsoft.com/office/drawing/2014/main" id="{FA85664C-1683-45D7-9874-7AAFEBFC7ABA}"/>
              </a:ext>
            </a:extLst>
          </p:cNvPr>
          <p:cNvSpPr/>
          <p:nvPr/>
        </p:nvSpPr>
        <p:spPr>
          <a:xfrm>
            <a:off x="2735766" y="5798347"/>
            <a:ext cx="858644" cy="423746"/>
          </a:xfrm>
          <a:prstGeom prst="wedgeRoundRectCallout">
            <a:avLst>
              <a:gd name="adj1" fmla="val -62392"/>
              <a:gd name="adj2" fmla="val -13000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/>
              <a:t>Tipka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800776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2CA4856-4BFA-4DB5-8E05-98C1FC84F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7FBB99-2009-4823-B269-C81C33B1EFBA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6E655E7-FAE0-4B53-AC10-658B873519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Postavimo</a:t>
            </a:r>
            <a:r>
              <a:rPr lang="en-GB" dirty="0"/>
              <a:t> in </a:t>
            </a:r>
            <a:r>
              <a:rPr lang="en-GB" dirty="0" err="1"/>
              <a:t>zaspajkamo</a:t>
            </a:r>
            <a:r>
              <a:rPr lang="en-GB" dirty="0"/>
              <a:t> </a:t>
            </a:r>
            <a:r>
              <a:rPr lang="en-GB" dirty="0" err="1"/>
              <a:t>tipko</a:t>
            </a:r>
            <a:endParaRPr lang="en-SI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0BDFC3-52A2-422D-9D96-7FB97CB19D8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SI"/>
              <a:t>2021/2022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0E2AF3-08FE-4085-A22D-49619BB547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Uvod v predmet</a:t>
            </a:r>
            <a:endParaRPr lang="en-US" dirty="0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FFB93E5B-F015-4474-8B17-64C2DB172CF2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300" y="1538942"/>
            <a:ext cx="8916988" cy="5016778"/>
          </a:xfrm>
        </p:spPr>
      </p:pic>
    </p:spTree>
    <p:extLst>
      <p:ext uri="{BB962C8B-B14F-4D97-AF65-F5344CB8AC3E}">
        <p14:creationId xmlns:p14="http://schemas.microsoft.com/office/powerpoint/2010/main" val="1972398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5741058-D874-4BF7-9A7F-A79A8570A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7FBB99-2009-4823-B269-C81C33B1EFBA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80DBB09-F197-4C76-940B-86D86DEDFC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Pospajkamo</a:t>
            </a:r>
            <a:r>
              <a:rPr lang="en-GB" dirty="0"/>
              <a:t> </a:t>
            </a:r>
            <a:r>
              <a:rPr lang="en-GB" dirty="0" err="1"/>
              <a:t>otočke</a:t>
            </a:r>
            <a:endParaRPr lang="en-SI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5AEFC3-1461-473D-9BB6-CE28981873E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SI"/>
              <a:t>2021/2022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C74356-5E09-46D7-91D8-3AA24A6548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Uvod v predmet</a:t>
            </a:r>
            <a:endParaRPr lang="en-US" dirty="0"/>
          </a:p>
        </p:txBody>
      </p:sp>
      <p:pic>
        <p:nvPicPr>
          <p:cNvPr id="8" name="Online Media 7" title="MiŠKo3 sestavljanje #06: Pospajkamo otočke tipk">
            <a:hlinkClick r:id="" action="ppaction://media"/>
            <a:extLst>
              <a:ext uri="{FF2B5EF4-FFF2-40B4-BE49-F238E27FC236}">
                <a16:creationId xmlns:a16="http://schemas.microsoft.com/office/drawing/2014/main" id="{13D7B7AD-F826-E27B-5F62-5DBC4085D659}"/>
              </a:ext>
            </a:extLst>
          </p:cNvPr>
          <p:cNvPicPr>
            <a:picLocks noGrp="1" noRot="1" noChangeAspect="1"/>
          </p:cNvPicPr>
          <p:nvPr>
            <p:ph sz="quarter" idx="13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495300" y="1528763"/>
            <a:ext cx="8916988" cy="503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286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5741058-D874-4BF7-9A7F-A79A8570A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7FBB99-2009-4823-B269-C81C33B1EFBA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80DBB09-F197-4C76-940B-86D86DEDFC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Postavimo</a:t>
            </a:r>
            <a:r>
              <a:rPr lang="en-GB" dirty="0"/>
              <a:t> in </a:t>
            </a:r>
            <a:r>
              <a:rPr lang="en-GB" dirty="0" err="1"/>
              <a:t>zaspajkamo</a:t>
            </a:r>
            <a:r>
              <a:rPr lang="en-GB" dirty="0"/>
              <a:t> </a:t>
            </a:r>
            <a:r>
              <a:rPr lang="en-GB" dirty="0" err="1"/>
              <a:t>tipke</a:t>
            </a:r>
            <a:endParaRPr lang="en-SI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5AEFC3-1461-473D-9BB6-CE28981873E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SI"/>
              <a:t>2021/2022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C74356-5E09-46D7-91D8-3AA24A6548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Uvod v predmet</a:t>
            </a:r>
            <a:endParaRPr lang="en-US" dirty="0"/>
          </a:p>
        </p:txBody>
      </p:sp>
      <p:pic>
        <p:nvPicPr>
          <p:cNvPr id="9" name="Online Media 8" title="MiŠKo3 sestavljanje #07: Postavimo in zaspajkamo tipke">
            <a:hlinkClick r:id="" action="ppaction://media"/>
            <a:extLst>
              <a:ext uri="{FF2B5EF4-FFF2-40B4-BE49-F238E27FC236}">
                <a16:creationId xmlns:a16="http://schemas.microsoft.com/office/drawing/2014/main" id="{81AB2913-6AF9-F646-53CF-BBC8DEADB8C3}"/>
              </a:ext>
            </a:extLst>
          </p:cNvPr>
          <p:cNvPicPr>
            <a:picLocks noGrp="1" noRot="1" noChangeAspect="1"/>
          </p:cNvPicPr>
          <p:nvPr>
            <p:ph sz="quarter" idx="13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495300" y="1528763"/>
            <a:ext cx="8916988" cy="503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962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E6F8CD6-375B-4B43-B5BC-88AF4CBB8B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7FBB99-2009-4823-B269-C81C33B1EFBA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9D3514C-CEED-4D2A-94E9-750F4E453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Vijačenje</a:t>
            </a:r>
            <a:r>
              <a:rPr lang="en-GB" dirty="0"/>
              <a:t> </a:t>
            </a:r>
            <a:r>
              <a:rPr lang="en-GB" dirty="0" err="1"/>
              <a:t>vijakov</a:t>
            </a:r>
            <a:r>
              <a:rPr lang="en-GB" dirty="0"/>
              <a:t> v joystick</a:t>
            </a:r>
            <a:endParaRPr lang="en-SI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EB27DE-6616-4322-8144-2870B712828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SI"/>
              <a:t>2021/2022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9B0D09-0308-4A22-B228-C29A972B1D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Uvod v predmet</a:t>
            </a:r>
            <a:endParaRPr lang="en-US" dirty="0"/>
          </a:p>
        </p:txBody>
      </p:sp>
      <p:pic>
        <p:nvPicPr>
          <p:cNvPr id="8" name="Online Media 7" title="MiŠKo3 sestavljanje #08: Vijačenje vijakov v joystick">
            <a:hlinkClick r:id="" action="ppaction://media"/>
            <a:extLst>
              <a:ext uri="{FF2B5EF4-FFF2-40B4-BE49-F238E27FC236}">
                <a16:creationId xmlns:a16="http://schemas.microsoft.com/office/drawing/2014/main" id="{0A4E5723-1A71-F5DE-DB1A-83699C15D0A0}"/>
              </a:ext>
            </a:extLst>
          </p:cNvPr>
          <p:cNvPicPr>
            <a:picLocks noGrp="1" noRot="1" noChangeAspect="1"/>
          </p:cNvPicPr>
          <p:nvPr>
            <p:ph sz="quarter" idx="13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495300" y="1528763"/>
            <a:ext cx="8916988" cy="503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590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E6F8CD6-375B-4B43-B5BC-88AF4CBB8B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7FBB99-2009-4823-B269-C81C33B1EFBA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9D3514C-CEED-4D2A-94E9-750F4E453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Vijačenje</a:t>
            </a:r>
            <a:r>
              <a:rPr lang="en-GB" dirty="0"/>
              <a:t> joysticka v PCB in </a:t>
            </a:r>
            <a:r>
              <a:rPr lang="en-GB" dirty="0" err="1"/>
              <a:t>priklop</a:t>
            </a:r>
            <a:r>
              <a:rPr lang="en-GB" dirty="0"/>
              <a:t> </a:t>
            </a:r>
            <a:r>
              <a:rPr lang="en-GB" dirty="0" err="1"/>
              <a:t>kabla</a:t>
            </a:r>
            <a:endParaRPr lang="en-SI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EB27DE-6616-4322-8144-2870B712828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SI"/>
              <a:t>2021/2022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9B0D09-0308-4A22-B228-C29A972B1D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Uvod v predmet</a:t>
            </a:r>
            <a:endParaRPr lang="en-US" dirty="0"/>
          </a:p>
        </p:txBody>
      </p:sp>
      <p:pic>
        <p:nvPicPr>
          <p:cNvPr id="9" name="Online Media 8" title="MiŠKo3 sestavljanje #09: Vijačenje joysticka v PCB in priklop kabla">
            <a:hlinkClick r:id="" action="ppaction://media"/>
            <a:extLst>
              <a:ext uri="{FF2B5EF4-FFF2-40B4-BE49-F238E27FC236}">
                <a16:creationId xmlns:a16="http://schemas.microsoft.com/office/drawing/2014/main" id="{AF083732-EB0E-F89E-28E0-E341D3A81D91}"/>
              </a:ext>
            </a:extLst>
          </p:cNvPr>
          <p:cNvPicPr>
            <a:picLocks noGrp="1" noRot="1" noChangeAspect="1"/>
          </p:cNvPicPr>
          <p:nvPr>
            <p:ph sz="quarter" idx="13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495300" y="1528763"/>
            <a:ext cx="8916988" cy="503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508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B80D2F8-C263-47AD-9477-6BC12FD1E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7FBB99-2009-4823-B269-C81C33B1EFBA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01E56B3-A6DD-4B59-BA82-37CF137B8C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Nalepi</a:t>
            </a:r>
            <a:r>
              <a:rPr lang="en-GB" dirty="0"/>
              <a:t> </a:t>
            </a:r>
            <a:r>
              <a:rPr lang="en-GB" dirty="0" err="1"/>
              <a:t>samolepilni</a:t>
            </a:r>
            <a:r>
              <a:rPr lang="en-GB" dirty="0"/>
              <a:t> </a:t>
            </a:r>
            <a:r>
              <a:rPr lang="en-GB" dirty="0" err="1"/>
              <a:t>trak</a:t>
            </a:r>
            <a:r>
              <a:rPr lang="en-GB" dirty="0"/>
              <a:t> </a:t>
            </a:r>
            <a:r>
              <a:rPr lang="en-GB" dirty="0" err="1"/>
              <a:t>na</a:t>
            </a:r>
            <a:r>
              <a:rPr lang="en-GB" dirty="0"/>
              <a:t> </a:t>
            </a:r>
            <a:r>
              <a:rPr lang="en-GB" dirty="0" err="1"/>
              <a:t>pleksi</a:t>
            </a:r>
            <a:endParaRPr lang="en-SI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C53312-D2FF-4301-8E84-62D3188B83D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SI"/>
              <a:t>2021/2022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C571C5-BDF0-4305-A7CA-62AFD77DE8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Uvod v predmet</a:t>
            </a:r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9B5C2B2-2E8A-47A3-9247-D5AE9321CB5F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1360435" y="1527175"/>
            <a:ext cx="7186717" cy="5040313"/>
          </a:xfrm>
        </p:spPr>
      </p:pic>
    </p:spTree>
    <p:extLst>
      <p:ext uri="{BB962C8B-B14F-4D97-AF65-F5344CB8AC3E}">
        <p14:creationId xmlns:p14="http://schemas.microsoft.com/office/powerpoint/2010/main" val="26342790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7BABD3-BB3D-4C51-BD75-CAD4F648F5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7FBB99-2009-4823-B269-C81C33B1EFBA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AFC62A8-6A50-4125-9FAB-87803B131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Nalepi</a:t>
            </a:r>
            <a:r>
              <a:rPr lang="en-GB" dirty="0"/>
              <a:t> </a:t>
            </a:r>
            <a:r>
              <a:rPr lang="en-GB" dirty="0" err="1"/>
              <a:t>samolepilni</a:t>
            </a:r>
            <a:r>
              <a:rPr lang="en-GB" dirty="0"/>
              <a:t> </a:t>
            </a:r>
            <a:r>
              <a:rPr lang="en-GB" dirty="0" err="1"/>
              <a:t>trak</a:t>
            </a:r>
            <a:r>
              <a:rPr lang="en-GB" dirty="0"/>
              <a:t> </a:t>
            </a:r>
            <a:r>
              <a:rPr lang="en-GB" dirty="0" err="1"/>
              <a:t>na</a:t>
            </a:r>
            <a:r>
              <a:rPr lang="en-GB" dirty="0"/>
              <a:t> </a:t>
            </a:r>
            <a:r>
              <a:rPr lang="en-GB" dirty="0" err="1"/>
              <a:t>pleksi</a:t>
            </a:r>
            <a:endParaRPr lang="en-SI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E8A02A-2E7F-4938-82DE-EC33FC612D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SI"/>
              <a:t>2021/2022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412A9B-3FD0-4FE8-8F08-C5C53116B7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Uvod v predmet</a:t>
            </a:r>
            <a:endParaRPr lang="en-US" dirty="0"/>
          </a:p>
        </p:txBody>
      </p:sp>
      <p:pic>
        <p:nvPicPr>
          <p:cNvPr id="9" name="Online Media 8" title="MiŠKo3 sestavljanje #10: Nalepi samolepilni trak na pleksi">
            <a:hlinkClick r:id="" action="ppaction://media"/>
            <a:extLst>
              <a:ext uri="{FF2B5EF4-FFF2-40B4-BE49-F238E27FC236}">
                <a16:creationId xmlns:a16="http://schemas.microsoft.com/office/drawing/2014/main" id="{ADA65427-21AC-05F5-15F6-52B096E33296}"/>
              </a:ext>
            </a:extLst>
          </p:cNvPr>
          <p:cNvPicPr>
            <a:picLocks noGrp="1" noRot="1" noChangeAspect="1"/>
          </p:cNvPicPr>
          <p:nvPr>
            <p:ph sz="quarter" idx="13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495300" y="1528763"/>
            <a:ext cx="8916988" cy="503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53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2506A3E-7470-4290-937E-EB8D7DD02A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55964" y="2272"/>
            <a:ext cx="825500" cy="365760"/>
          </a:xfrm>
        </p:spPr>
        <p:txBody>
          <a:bodyPr anchor="b">
            <a:normAutofit/>
          </a:bodyPr>
          <a:lstStyle/>
          <a:p>
            <a:fld id="{817FBB99-2009-4823-B269-C81C33B1EFBA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22C0C99-6301-4649-B64B-45ABBAECA6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635907"/>
            <a:ext cx="8915400" cy="877004"/>
          </a:xfrm>
        </p:spPr>
        <p:txBody>
          <a:bodyPr anchor="ctr">
            <a:normAutofit/>
          </a:bodyPr>
          <a:lstStyle/>
          <a:p>
            <a:r>
              <a:rPr lang="en-GB" dirty="0" err="1"/>
              <a:t>Nalepi</a:t>
            </a:r>
            <a:r>
              <a:rPr lang="en-GB" dirty="0"/>
              <a:t> </a:t>
            </a:r>
            <a:r>
              <a:rPr lang="en-GB" dirty="0" err="1"/>
              <a:t>pleksi</a:t>
            </a:r>
            <a:r>
              <a:rPr lang="en-GB" dirty="0"/>
              <a:t> </a:t>
            </a:r>
            <a:r>
              <a:rPr lang="en-GB" dirty="0" err="1"/>
              <a:t>na</a:t>
            </a:r>
            <a:r>
              <a:rPr lang="en-GB" dirty="0"/>
              <a:t> </a:t>
            </a:r>
            <a:r>
              <a:rPr lang="en-GB" dirty="0" err="1"/>
              <a:t>MiŠKa</a:t>
            </a:r>
            <a:endParaRPr lang="en-SI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747D16-8DFA-4BC0-9A71-AF279F6C1F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775494" y="299259"/>
            <a:ext cx="1037036" cy="157941"/>
          </a:xfrm>
        </p:spPr>
        <p:txBody>
          <a:bodyPr>
            <a:normAutofit/>
          </a:bodyPr>
          <a:lstStyle/>
          <a:p>
            <a:r>
              <a:rPr lang="en-SI" sz="500"/>
              <a:t>2021/2022</a:t>
            </a:r>
            <a:endParaRPr lang="en-US" sz="50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EC60A7-F935-4BC0-90F5-C295A87DB3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68785" y="296764"/>
            <a:ext cx="1895302" cy="160436"/>
          </a:xfrm>
        </p:spPr>
        <p:txBody>
          <a:bodyPr>
            <a:normAutofit/>
          </a:bodyPr>
          <a:lstStyle/>
          <a:p>
            <a:r>
              <a:rPr lang="en-US" sz="500"/>
              <a:t>Uvod v predmet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5470E4F-2816-42BA-8F0C-2251C777078B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300" y="1984522"/>
            <a:ext cx="8916988" cy="4125619"/>
          </a:xfrm>
          <a:noFill/>
        </p:spPr>
      </p:pic>
    </p:spTree>
    <p:extLst>
      <p:ext uri="{BB962C8B-B14F-4D97-AF65-F5344CB8AC3E}">
        <p14:creationId xmlns:p14="http://schemas.microsoft.com/office/powerpoint/2010/main" val="39450298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24A5F25-274B-4B0B-9095-4983634D71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55964" y="2272"/>
            <a:ext cx="825500" cy="365760"/>
          </a:xfrm>
        </p:spPr>
        <p:txBody>
          <a:bodyPr anchor="b">
            <a:normAutofit/>
          </a:bodyPr>
          <a:lstStyle/>
          <a:p>
            <a:fld id="{817FBB99-2009-4823-B269-C81C33B1EFBA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1F38C7B-F02B-44C5-8761-5795BCEBD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635907"/>
            <a:ext cx="8915400" cy="877004"/>
          </a:xfrm>
        </p:spPr>
        <p:txBody>
          <a:bodyPr anchor="ctr">
            <a:normAutofit/>
          </a:bodyPr>
          <a:lstStyle/>
          <a:p>
            <a:r>
              <a:rPr lang="en-GB" dirty="0" err="1"/>
              <a:t>Nanesi</a:t>
            </a:r>
            <a:r>
              <a:rPr lang="en-GB" dirty="0"/>
              <a:t> </a:t>
            </a:r>
            <a:r>
              <a:rPr lang="en-GB" dirty="0" err="1"/>
              <a:t>spajkalno</a:t>
            </a:r>
            <a:r>
              <a:rPr lang="en-GB" dirty="0"/>
              <a:t> </a:t>
            </a:r>
            <a:r>
              <a:rPr lang="en-GB" dirty="0" err="1"/>
              <a:t>pasto</a:t>
            </a:r>
            <a:endParaRPr lang="en-SI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5D4589-80CA-46B1-975F-091E98AA82E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775494" y="299259"/>
            <a:ext cx="1037036" cy="157941"/>
          </a:xfrm>
        </p:spPr>
        <p:txBody>
          <a:bodyPr>
            <a:normAutofit/>
          </a:bodyPr>
          <a:lstStyle/>
          <a:p>
            <a:r>
              <a:rPr lang="en-SI" sz="500"/>
              <a:t>2021/2022</a:t>
            </a:r>
            <a:endParaRPr lang="en-US" sz="50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74DBE4-C137-4ADC-AFD5-7B05B56D02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68785" y="296764"/>
            <a:ext cx="1895302" cy="160436"/>
          </a:xfrm>
        </p:spPr>
        <p:txBody>
          <a:bodyPr>
            <a:normAutofit/>
          </a:bodyPr>
          <a:lstStyle/>
          <a:p>
            <a:r>
              <a:rPr lang="en-US" sz="500"/>
              <a:t>Uvod v predmet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C4D5CBF-B573-4760-9567-95D37C5E38B6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966" r="4704" b="-1"/>
          <a:stretch/>
        </p:blipFill>
        <p:spPr>
          <a:xfrm>
            <a:off x="495779" y="1527655"/>
            <a:ext cx="8917200" cy="5040000"/>
          </a:xfrm>
          <a:noFill/>
        </p:spPr>
      </p:pic>
    </p:spTree>
    <p:extLst>
      <p:ext uri="{BB962C8B-B14F-4D97-AF65-F5344CB8AC3E}">
        <p14:creationId xmlns:p14="http://schemas.microsoft.com/office/powerpoint/2010/main" val="10687791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65D2C19-4CA9-4473-85F8-4D655D7CF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7FBB99-2009-4823-B269-C81C33B1EFBA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2352587-29A7-4C9A-A02F-FA6C1C25BB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Nanos </a:t>
            </a:r>
            <a:r>
              <a:rPr lang="en-GB" dirty="0" err="1"/>
              <a:t>spajkalne</a:t>
            </a:r>
            <a:r>
              <a:rPr lang="en-GB" dirty="0"/>
              <a:t> paste</a:t>
            </a:r>
            <a:endParaRPr lang="en-SI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BEAFBB-0D7B-4F05-A43C-E7CE0813352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SI"/>
              <a:t>2021/2022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6343A8-7F21-4B85-9244-3095D64810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Uvod v predmet</a:t>
            </a:r>
            <a:endParaRPr lang="en-US" dirty="0"/>
          </a:p>
        </p:txBody>
      </p:sp>
      <p:pic>
        <p:nvPicPr>
          <p:cNvPr id="8" name="Online Media 7" title="MiŠKo3 sestavljanje #11: Nanos spajkalne paste">
            <a:hlinkClick r:id="" action="ppaction://media"/>
            <a:extLst>
              <a:ext uri="{FF2B5EF4-FFF2-40B4-BE49-F238E27FC236}">
                <a16:creationId xmlns:a16="http://schemas.microsoft.com/office/drawing/2014/main" id="{B3078F81-F3ED-D58A-8B93-0EF8DE9DA3B4}"/>
              </a:ext>
            </a:extLst>
          </p:cNvPr>
          <p:cNvPicPr>
            <a:picLocks noGrp="1" noRot="1" noChangeAspect="1"/>
          </p:cNvPicPr>
          <p:nvPr>
            <p:ph sz="quarter" idx="13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495300" y="1528763"/>
            <a:ext cx="8916988" cy="503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391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FA55CE5-8A0C-466D-91B5-A977A18E6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55964" y="2272"/>
            <a:ext cx="825500" cy="365760"/>
          </a:xfrm>
        </p:spPr>
        <p:txBody>
          <a:bodyPr anchor="b">
            <a:normAutofit/>
          </a:bodyPr>
          <a:lstStyle/>
          <a:p>
            <a:fld id="{817FBB99-2009-4823-B269-C81C33B1EFBA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13" name="Title 2">
            <a:extLst>
              <a:ext uri="{FF2B5EF4-FFF2-40B4-BE49-F238E27FC236}">
                <a16:creationId xmlns:a16="http://schemas.microsoft.com/office/drawing/2014/main" id="{8B3690B8-F5C6-4F31-AFAB-DDDC1BEE8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635907"/>
            <a:ext cx="8915400" cy="877004"/>
          </a:xfrm>
        </p:spPr>
        <p:txBody>
          <a:bodyPr/>
          <a:lstStyle/>
          <a:p>
            <a:r>
              <a:rPr lang="en-GB" dirty="0" err="1"/>
              <a:t>MiŠKo</a:t>
            </a:r>
            <a:r>
              <a:rPr lang="en-GB" dirty="0"/>
              <a:t> 3 </a:t>
            </a:r>
            <a:r>
              <a:rPr lang="en-GB" dirty="0" err="1"/>
              <a:t>spodaj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CDE2CC-7A2E-41D2-AC69-BE1911CA2A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775494" y="299259"/>
            <a:ext cx="1037036" cy="157941"/>
          </a:xfrm>
        </p:spPr>
        <p:txBody>
          <a:bodyPr>
            <a:normAutofit/>
          </a:bodyPr>
          <a:lstStyle/>
          <a:p>
            <a:r>
              <a:rPr lang="en-SI" sz="500"/>
              <a:t>2021/2022</a:t>
            </a:r>
            <a:endParaRPr lang="en-US" sz="50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F89DD4-59CD-414A-BFF9-465E5D36E0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68785" y="296764"/>
            <a:ext cx="1895302" cy="160436"/>
          </a:xfrm>
        </p:spPr>
        <p:txBody>
          <a:bodyPr>
            <a:normAutofit/>
          </a:bodyPr>
          <a:lstStyle/>
          <a:p>
            <a:r>
              <a:rPr lang="en-US" sz="500"/>
              <a:t>Uvod v predmet</a:t>
            </a:r>
          </a:p>
        </p:txBody>
      </p:sp>
      <p:pic>
        <p:nvPicPr>
          <p:cNvPr id="8" name="Content Placeholder 7" descr="A close-up of a computer chip&#10;&#10;Description automatically generated with low confidence">
            <a:extLst>
              <a:ext uri="{FF2B5EF4-FFF2-40B4-BE49-F238E27FC236}">
                <a16:creationId xmlns:a16="http://schemas.microsoft.com/office/drawing/2014/main" id="{DD2342A8-D734-40F4-8A25-D7033B95529D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779" y="2041285"/>
            <a:ext cx="8917200" cy="4012740"/>
          </a:xfrm>
          <a:noFill/>
        </p:spPr>
      </p:pic>
      <p:sp>
        <p:nvSpPr>
          <p:cNvPr id="14" name="Speech Bubble: Rectangle with Corners Rounded 13">
            <a:extLst>
              <a:ext uri="{FF2B5EF4-FFF2-40B4-BE49-F238E27FC236}">
                <a16:creationId xmlns:a16="http://schemas.microsoft.com/office/drawing/2014/main" id="{26523E81-17F8-4CB6-830D-F4DDC37CBE06}"/>
              </a:ext>
            </a:extLst>
          </p:cNvPr>
          <p:cNvSpPr/>
          <p:nvPr/>
        </p:nvSpPr>
        <p:spPr>
          <a:xfrm>
            <a:off x="869795" y="1962615"/>
            <a:ext cx="858644" cy="423746"/>
          </a:xfrm>
          <a:prstGeom prst="wedgeRoundRectCallout">
            <a:avLst>
              <a:gd name="adj1" fmla="val 33712"/>
              <a:gd name="adj2" fmla="val 15684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/>
              <a:t>Tipka</a:t>
            </a:r>
            <a:endParaRPr lang="en-GB" dirty="0"/>
          </a:p>
        </p:txBody>
      </p:sp>
      <p:sp>
        <p:nvSpPr>
          <p:cNvPr id="15" name="Speech Bubble: Rectangle with Corners Rounded 14">
            <a:extLst>
              <a:ext uri="{FF2B5EF4-FFF2-40B4-BE49-F238E27FC236}">
                <a16:creationId xmlns:a16="http://schemas.microsoft.com/office/drawing/2014/main" id="{38E21980-F7A6-4505-B26B-7E074E97D520}"/>
              </a:ext>
            </a:extLst>
          </p:cNvPr>
          <p:cNvSpPr/>
          <p:nvPr/>
        </p:nvSpPr>
        <p:spPr>
          <a:xfrm>
            <a:off x="8229601" y="4191799"/>
            <a:ext cx="1305814" cy="781643"/>
          </a:xfrm>
          <a:prstGeom prst="wedgeRoundRectCallout">
            <a:avLst>
              <a:gd name="adj1" fmla="val -88844"/>
              <a:gd name="adj2" fmla="val -1861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/>
              <a:t>Konektor</a:t>
            </a:r>
            <a:r>
              <a:rPr lang="en-GB" dirty="0"/>
              <a:t> za Joystick</a:t>
            </a:r>
          </a:p>
        </p:txBody>
      </p:sp>
    </p:spTree>
    <p:extLst>
      <p:ext uri="{BB962C8B-B14F-4D97-AF65-F5344CB8AC3E}">
        <p14:creationId xmlns:p14="http://schemas.microsoft.com/office/powerpoint/2010/main" val="30916946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E922E66-B221-465D-82C8-7D71B2AC4A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7FBB99-2009-4823-B269-C81C33B1EFBA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653F8F9-5655-4D74-A393-B954508A6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err="1"/>
              <a:t>Zaspajkaj</a:t>
            </a:r>
            <a:r>
              <a:rPr lang="en-GB" dirty="0"/>
              <a:t> </a:t>
            </a:r>
            <a:r>
              <a:rPr lang="en-GB" dirty="0" err="1"/>
              <a:t>konektor</a:t>
            </a:r>
            <a:r>
              <a:rPr lang="en-GB" dirty="0"/>
              <a:t> – </a:t>
            </a:r>
            <a:r>
              <a:rPr lang="en-GB" dirty="0" err="1"/>
              <a:t>pravilno</a:t>
            </a:r>
            <a:r>
              <a:rPr lang="en-GB" dirty="0"/>
              <a:t> ga </a:t>
            </a:r>
            <a:r>
              <a:rPr lang="en-GB" dirty="0" err="1"/>
              <a:t>obrni</a:t>
            </a:r>
            <a:r>
              <a:rPr lang="en-GB" dirty="0"/>
              <a:t>!</a:t>
            </a:r>
            <a:endParaRPr lang="en-SI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C1D07E-C0F2-4606-A9A2-DE1F57CF609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SI"/>
              <a:t>2021/2022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4567A4-0AD7-462E-8E1F-97DAB4F203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Uvod v predmet</a:t>
            </a:r>
            <a:endParaRPr lang="en-US" dirty="0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7D568114-A801-40F6-A5E6-F4DF555EED28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300" y="1594361"/>
            <a:ext cx="8916988" cy="4905941"/>
          </a:xfrm>
        </p:spPr>
      </p:pic>
    </p:spTree>
    <p:extLst>
      <p:ext uri="{BB962C8B-B14F-4D97-AF65-F5344CB8AC3E}">
        <p14:creationId xmlns:p14="http://schemas.microsoft.com/office/powerpoint/2010/main" val="42703431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974B33F-C543-4696-9F06-AB28C20C6A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7FBB99-2009-4823-B269-C81C33B1EFBA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A470828-1EE9-4C8C-B0F6-DB4B35C9A5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Spajkanje</a:t>
            </a:r>
            <a:r>
              <a:rPr lang="en-GB" dirty="0"/>
              <a:t> </a:t>
            </a:r>
            <a:r>
              <a:rPr lang="en-GB" dirty="0" err="1"/>
              <a:t>konektorja</a:t>
            </a:r>
            <a:endParaRPr lang="en-SI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381DC1-5172-402B-AC42-7B12E14E4E2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SI"/>
              <a:t>2021/2022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8B3397-F137-4F76-B21C-9E84FBF8B2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Uvod v predmet</a:t>
            </a:r>
            <a:endParaRPr lang="en-US" dirty="0"/>
          </a:p>
        </p:txBody>
      </p:sp>
      <p:pic>
        <p:nvPicPr>
          <p:cNvPr id="8" name="Online Media 7" title="MiŠKo3 sestavljanje #12: Spajkanje konektorja zaslona">
            <a:hlinkClick r:id="" action="ppaction://media"/>
            <a:extLst>
              <a:ext uri="{FF2B5EF4-FFF2-40B4-BE49-F238E27FC236}">
                <a16:creationId xmlns:a16="http://schemas.microsoft.com/office/drawing/2014/main" id="{B7FAAD07-2E00-5019-401A-B004C4327163}"/>
              </a:ext>
            </a:extLst>
          </p:cNvPr>
          <p:cNvPicPr>
            <a:picLocks noGrp="1" noRot="1" noChangeAspect="1"/>
          </p:cNvPicPr>
          <p:nvPr>
            <p:ph sz="quarter" idx="13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495300" y="1528763"/>
            <a:ext cx="8916988" cy="503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86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9DDD2A4-0F77-4943-AB72-8E03D34A0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7FBB99-2009-4823-B269-C81C33B1EFBA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5D9D3BE-6B3D-459F-B0A3-8F208DE3B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Odstranjevanje</a:t>
            </a:r>
            <a:r>
              <a:rPr lang="en-GB" dirty="0"/>
              <a:t> </a:t>
            </a:r>
            <a:r>
              <a:rPr lang="en-GB" dirty="0" err="1"/>
              <a:t>odvečne</a:t>
            </a:r>
            <a:r>
              <a:rPr lang="en-GB" dirty="0"/>
              <a:t> </a:t>
            </a:r>
            <a:r>
              <a:rPr lang="en-GB" dirty="0" err="1"/>
              <a:t>spajke</a:t>
            </a:r>
            <a:endParaRPr lang="en-SI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92A91C-D3F5-437A-BCBD-214F3B0B9D6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SI"/>
              <a:t>2021/2022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DCDE94-ABE6-4D0B-B219-971505DF23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Uvod v predmet</a:t>
            </a:r>
            <a:endParaRPr lang="en-US" dirty="0"/>
          </a:p>
        </p:txBody>
      </p:sp>
      <p:pic>
        <p:nvPicPr>
          <p:cNvPr id="8" name="Online Media 7" title="MiŠKo3 sestavljanje #13: Odstranjevanje odvečne spajke">
            <a:hlinkClick r:id="" action="ppaction://media"/>
            <a:extLst>
              <a:ext uri="{FF2B5EF4-FFF2-40B4-BE49-F238E27FC236}">
                <a16:creationId xmlns:a16="http://schemas.microsoft.com/office/drawing/2014/main" id="{0EAB05FD-FE89-33D2-3EE9-CF44D52FEBCE}"/>
              </a:ext>
            </a:extLst>
          </p:cNvPr>
          <p:cNvPicPr>
            <a:picLocks noGrp="1" noRot="1" noChangeAspect="1"/>
          </p:cNvPicPr>
          <p:nvPr>
            <p:ph sz="quarter" idx="13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495300" y="1528763"/>
            <a:ext cx="8916988" cy="503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315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DD25492-1388-4944-83FF-D9EFD3F4F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7FBB99-2009-4823-B269-C81C33B1EFBA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A5AF55C-7AEF-434F-BAA9-9999B80C3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Zaspajkan</a:t>
            </a:r>
            <a:r>
              <a:rPr lang="en-GB" dirty="0"/>
              <a:t> </a:t>
            </a:r>
            <a:r>
              <a:rPr lang="en-GB" dirty="0" err="1"/>
              <a:t>konektor</a:t>
            </a:r>
            <a:r>
              <a:rPr lang="en-GB" dirty="0"/>
              <a:t> </a:t>
            </a:r>
            <a:r>
              <a:rPr lang="en-GB" dirty="0" err="1"/>
              <a:t>zaslona</a:t>
            </a:r>
            <a:endParaRPr lang="en-SI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5F8E1B-ED51-413E-9803-A8875F831A6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SI"/>
              <a:t>2021/2022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201604-FF40-4A7B-BA6B-F52C77BD86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Uvod v predmet</a:t>
            </a:r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F018D87-767E-466D-83A1-6063C7E66661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300" y="1730319"/>
            <a:ext cx="8916988" cy="4634024"/>
          </a:xfrm>
        </p:spPr>
      </p:pic>
    </p:spTree>
    <p:extLst>
      <p:ext uri="{BB962C8B-B14F-4D97-AF65-F5344CB8AC3E}">
        <p14:creationId xmlns:p14="http://schemas.microsoft.com/office/powerpoint/2010/main" val="18797602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26F76D7-7E06-44DD-BB0D-65A521E0B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7FBB99-2009-4823-B269-C81C33B1EFBA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C30CF2B-EEBA-4130-A585-1013EB223E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Test </a:t>
            </a:r>
            <a:r>
              <a:rPr lang="en-GB" dirty="0" err="1"/>
              <a:t>delovanja</a:t>
            </a:r>
            <a:endParaRPr lang="en-SI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DC29CC-424A-44A6-BB6A-D2DE63199BA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SI"/>
              <a:t>2021/2022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8BBF1C-0203-44F6-94E7-F432D9DBF1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Uvod v predmet</a:t>
            </a:r>
            <a:endParaRPr lang="en-US" dirty="0"/>
          </a:p>
        </p:txBody>
      </p:sp>
      <p:pic>
        <p:nvPicPr>
          <p:cNvPr id="7" name="Content Placeholder 7" descr="A picture containing text, electronics, circuit&#10;&#10;Description automatically generated">
            <a:extLst>
              <a:ext uri="{FF2B5EF4-FFF2-40B4-BE49-F238E27FC236}">
                <a16:creationId xmlns:a16="http://schemas.microsoft.com/office/drawing/2014/main" id="{A2CB6BE1-9690-4DEB-AA6D-825EF5743A9B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300" y="1539860"/>
            <a:ext cx="8916988" cy="5014942"/>
          </a:xfrm>
        </p:spPr>
      </p:pic>
    </p:spTree>
    <p:extLst>
      <p:ext uri="{BB962C8B-B14F-4D97-AF65-F5344CB8AC3E}">
        <p14:creationId xmlns:p14="http://schemas.microsoft.com/office/powerpoint/2010/main" val="40369655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DA0C4F7-DD3C-483B-B0E8-9437AC65FD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7FBB99-2009-4823-B269-C81C33B1EFBA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984395F-D780-4733-86AC-741BFEF8E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Odstrani</a:t>
            </a:r>
            <a:r>
              <a:rPr lang="en-GB" dirty="0"/>
              <a:t> </a:t>
            </a:r>
            <a:r>
              <a:rPr lang="en-GB" dirty="0" err="1"/>
              <a:t>samolepilni</a:t>
            </a:r>
            <a:r>
              <a:rPr lang="en-GB" dirty="0"/>
              <a:t> </a:t>
            </a:r>
            <a:r>
              <a:rPr lang="en-GB" dirty="0" err="1"/>
              <a:t>trak</a:t>
            </a:r>
            <a:endParaRPr lang="en-SI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297F21-8AFE-4949-A50F-62BF9B2BE50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SI"/>
              <a:t>2021/2022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899A95-08BE-42EF-9BEC-117D7E4397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Uvod v predmet</a:t>
            </a:r>
            <a:endParaRPr lang="en-US" dirty="0"/>
          </a:p>
        </p:txBody>
      </p:sp>
      <p:pic>
        <p:nvPicPr>
          <p:cNvPr id="7" name="Content Placeholder 7">
            <a:extLst>
              <a:ext uri="{FF2B5EF4-FFF2-40B4-BE49-F238E27FC236}">
                <a16:creationId xmlns:a16="http://schemas.microsoft.com/office/drawing/2014/main" id="{CF3A6500-E796-46AC-9061-EA7A9BBBDC0B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300" y="1536842"/>
            <a:ext cx="8916988" cy="5020978"/>
          </a:xfrm>
        </p:spPr>
      </p:pic>
    </p:spTree>
    <p:extLst>
      <p:ext uri="{BB962C8B-B14F-4D97-AF65-F5344CB8AC3E}">
        <p14:creationId xmlns:p14="http://schemas.microsoft.com/office/powerpoint/2010/main" val="1203363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0D18BF1-4E1A-46F4-B898-54D136A172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7FBB99-2009-4823-B269-C81C33B1EFBA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4DD6F89-92A3-4157-B88B-AEE43177E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Zalepi</a:t>
            </a:r>
            <a:r>
              <a:rPr lang="en-GB" dirty="0"/>
              <a:t> </a:t>
            </a:r>
            <a:r>
              <a:rPr lang="en-GB" dirty="0" err="1"/>
              <a:t>zaslon</a:t>
            </a:r>
            <a:r>
              <a:rPr lang="en-GB" dirty="0"/>
              <a:t> – </a:t>
            </a:r>
            <a:r>
              <a:rPr lang="en-GB" dirty="0" err="1"/>
              <a:t>pazi</a:t>
            </a:r>
            <a:r>
              <a:rPr lang="en-GB" dirty="0"/>
              <a:t> </a:t>
            </a:r>
            <a:r>
              <a:rPr lang="en-GB" dirty="0" err="1"/>
              <a:t>na</a:t>
            </a:r>
            <a:r>
              <a:rPr lang="en-GB" dirty="0"/>
              <a:t> </a:t>
            </a:r>
            <a:r>
              <a:rPr lang="en-GB" dirty="0" err="1"/>
              <a:t>poravnavo</a:t>
            </a:r>
            <a:endParaRPr lang="en-SI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AF171C-FB69-4753-8FAE-14238C32F88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SI"/>
              <a:t>2021/2022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8978BF-B228-403B-964B-8D78604036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Uvod v predmet</a:t>
            </a:r>
            <a:endParaRPr lang="en-US" dirty="0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FE3549A7-F21F-4B50-BDBE-45D0B16F3D6B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300" y="1541129"/>
            <a:ext cx="8916988" cy="5012404"/>
          </a:xfrm>
        </p:spPr>
      </p:pic>
    </p:spTree>
    <p:extLst>
      <p:ext uri="{BB962C8B-B14F-4D97-AF65-F5344CB8AC3E}">
        <p14:creationId xmlns:p14="http://schemas.microsoft.com/office/powerpoint/2010/main" val="310364807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243519D-047E-4EDB-9640-17DA397845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7FBB99-2009-4823-B269-C81C33B1EFBA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82A56A0-1913-4D22-ACCF-A6159612E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Miško</a:t>
            </a:r>
            <a:r>
              <a:rPr lang="en-GB" dirty="0"/>
              <a:t> je </a:t>
            </a:r>
            <a:r>
              <a:rPr lang="en-GB" dirty="0" err="1"/>
              <a:t>končan</a:t>
            </a:r>
            <a:endParaRPr lang="en-SI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9873C2-E72E-46D9-A806-7B247AB2F53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SI"/>
              <a:t>2021/2022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163C0E-69FD-4944-A72F-8E59707B0D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Uvod v predmet</a:t>
            </a:r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12EDFCD-4C5C-4E05-90D8-F225341CF1CD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1550" y="1527175"/>
            <a:ext cx="8904488" cy="5040313"/>
          </a:xfrm>
        </p:spPr>
      </p:pic>
    </p:spTree>
    <p:extLst>
      <p:ext uri="{BB962C8B-B14F-4D97-AF65-F5344CB8AC3E}">
        <p14:creationId xmlns:p14="http://schemas.microsoft.com/office/powerpoint/2010/main" val="26021969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243519D-047E-4EDB-9640-17DA397845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7FBB99-2009-4823-B269-C81C33B1EFBA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82A56A0-1913-4D22-ACCF-A6159612E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Miško</a:t>
            </a:r>
            <a:r>
              <a:rPr lang="en-GB" dirty="0"/>
              <a:t> je </a:t>
            </a:r>
            <a:r>
              <a:rPr lang="en-GB" dirty="0" err="1"/>
              <a:t>končan</a:t>
            </a:r>
            <a:endParaRPr lang="en-SI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9873C2-E72E-46D9-A806-7B247AB2F53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SI"/>
              <a:t>2021/2022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163C0E-69FD-4944-A72F-8E59707B0D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Uvod v predmet</a:t>
            </a:r>
            <a:endParaRPr lang="en-US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10412821-4FCC-4944-A2E5-DEF39D92F8DD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300" y="1529841"/>
            <a:ext cx="8916988" cy="5034980"/>
          </a:xfrm>
        </p:spPr>
      </p:pic>
    </p:spTree>
    <p:extLst>
      <p:ext uri="{BB962C8B-B14F-4D97-AF65-F5344CB8AC3E}">
        <p14:creationId xmlns:p14="http://schemas.microsoft.com/office/powerpoint/2010/main" val="33122996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8CC9A6F-A61A-47D9-BC5F-C3E9D383E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7FBB99-2009-4823-B269-C81C33B1EFBA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547CF0C-077D-4FEF-ACF0-46F32F935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Vrstni</a:t>
            </a:r>
            <a:r>
              <a:rPr lang="en-GB" dirty="0"/>
              <a:t> red</a:t>
            </a:r>
            <a:endParaRPr lang="en-SI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A0775D-FA85-40B0-BD5E-E71BF036FD9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SI"/>
              <a:t>2021/2022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F6C789-7AEC-4030-97A4-303CAF6C7A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Uvod v predmet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105A43B-CDB3-45A2-AC4E-16D5F1B6EA2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GB" dirty="0"/>
              <a:t>1 del (</a:t>
            </a:r>
            <a:r>
              <a:rPr lang="en-GB" dirty="0" err="1"/>
              <a:t>vrstni</a:t>
            </a:r>
            <a:r>
              <a:rPr lang="en-GB" dirty="0"/>
              <a:t> red </a:t>
            </a:r>
            <a:r>
              <a:rPr lang="en-GB" dirty="0" err="1"/>
              <a:t>ni</a:t>
            </a:r>
            <a:r>
              <a:rPr lang="en-GB" dirty="0"/>
              <a:t> </a:t>
            </a:r>
            <a:r>
              <a:rPr lang="en-GB" dirty="0" err="1"/>
              <a:t>pomemben</a:t>
            </a:r>
            <a:r>
              <a:rPr lang="en-GB" dirty="0"/>
              <a:t>)</a:t>
            </a:r>
          </a:p>
          <a:p>
            <a:pPr lvl="1"/>
            <a:r>
              <a:rPr lang="en-GB" dirty="0" err="1"/>
              <a:t>Konektorji</a:t>
            </a:r>
            <a:endParaRPr lang="en-GB" dirty="0"/>
          </a:p>
          <a:p>
            <a:pPr lvl="1"/>
            <a:r>
              <a:rPr lang="en-GB" dirty="0"/>
              <a:t>LED</a:t>
            </a:r>
          </a:p>
          <a:p>
            <a:pPr lvl="1"/>
            <a:r>
              <a:rPr lang="en-GB" dirty="0" err="1"/>
              <a:t>Tipke</a:t>
            </a:r>
            <a:endParaRPr lang="en-GB" dirty="0"/>
          </a:p>
          <a:p>
            <a:r>
              <a:rPr lang="en-GB" dirty="0" err="1"/>
              <a:t>Zaslon</a:t>
            </a:r>
            <a:endParaRPr lang="en-GB" dirty="0"/>
          </a:p>
          <a:p>
            <a:r>
              <a:rPr lang="en-GB" dirty="0"/>
              <a:t>Joystick</a:t>
            </a:r>
          </a:p>
        </p:txBody>
      </p:sp>
    </p:spTree>
    <p:extLst>
      <p:ext uri="{BB962C8B-B14F-4D97-AF65-F5344CB8AC3E}">
        <p14:creationId xmlns:p14="http://schemas.microsoft.com/office/powerpoint/2010/main" val="33067861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Content Placeholder 30">
            <a:extLst>
              <a:ext uri="{FF2B5EF4-FFF2-40B4-BE49-F238E27FC236}">
                <a16:creationId xmlns:a16="http://schemas.microsoft.com/office/drawing/2014/main" id="{A5296BAA-554B-4572-BE17-8463C4143840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300" y="1539429"/>
            <a:ext cx="8916988" cy="5015805"/>
          </a:xfr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7CFA141-66AA-4946-932B-4F77B8387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7FBB99-2009-4823-B269-C81C33B1EFBA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FEA469F-F154-4DA6-9EAC-C0A8088EE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Vstavi</a:t>
            </a:r>
            <a:r>
              <a:rPr lang="en-GB" dirty="0"/>
              <a:t> </a:t>
            </a:r>
            <a:r>
              <a:rPr lang="en-GB" dirty="0" err="1"/>
              <a:t>konektorje</a:t>
            </a:r>
            <a:r>
              <a:rPr lang="en-GB" dirty="0"/>
              <a:t> v </a:t>
            </a:r>
            <a:r>
              <a:rPr lang="en-GB" dirty="0" err="1"/>
              <a:t>tiskano</a:t>
            </a:r>
            <a:r>
              <a:rPr lang="en-GB" dirty="0"/>
              <a:t> </a:t>
            </a:r>
            <a:r>
              <a:rPr lang="en-GB" dirty="0" err="1"/>
              <a:t>vezje</a:t>
            </a:r>
            <a:endParaRPr lang="en-SI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8E1E0A-9381-4CC3-821E-6B19D60F53E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SI"/>
              <a:t>2021/2022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E44469-F8B6-4026-AE97-BCB2CC8985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Uvod v predmet</a:t>
            </a:r>
            <a:endParaRPr lang="en-US" dirty="0"/>
          </a:p>
        </p:txBody>
      </p:sp>
      <p:sp>
        <p:nvSpPr>
          <p:cNvPr id="13" name="Speech Bubble: Rectangle with Corners Rounded 12">
            <a:extLst>
              <a:ext uri="{FF2B5EF4-FFF2-40B4-BE49-F238E27FC236}">
                <a16:creationId xmlns:a16="http://schemas.microsoft.com/office/drawing/2014/main" id="{05894E57-C37F-4095-8DDF-75AAC1F23CBF}"/>
              </a:ext>
            </a:extLst>
          </p:cNvPr>
          <p:cNvSpPr/>
          <p:nvPr/>
        </p:nvSpPr>
        <p:spPr>
          <a:xfrm>
            <a:off x="2419815" y="1834859"/>
            <a:ext cx="858644" cy="423746"/>
          </a:xfrm>
          <a:prstGeom prst="wedgeRoundRectCallout">
            <a:avLst>
              <a:gd name="adj1" fmla="val 33712"/>
              <a:gd name="adj2" fmla="val 15684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10-pin</a:t>
            </a:r>
          </a:p>
        </p:txBody>
      </p:sp>
      <p:sp>
        <p:nvSpPr>
          <p:cNvPr id="14" name="Speech Bubble: Rectangle with Corners Rounded 13">
            <a:extLst>
              <a:ext uri="{FF2B5EF4-FFF2-40B4-BE49-F238E27FC236}">
                <a16:creationId xmlns:a16="http://schemas.microsoft.com/office/drawing/2014/main" id="{34984D9A-4923-4F55-A863-6ACC0C706C91}"/>
              </a:ext>
            </a:extLst>
          </p:cNvPr>
          <p:cNvSpPr/>
          <p:nvPr/>
        </p:nvSpPr>
        <p:spPr>
          <a:xfrm>
            <a:off x="3921820" y="1834859"/>
            <a:ext cx="858644" cy="423746"/>
          </a:xfrm>
          <a:prstGeom prst="wedgeRoundRectCallout">
            <a:avLst>
              <a:gd name="adj1" fmla="val 33712"/>
              <a:gd name="adj2" fmla="val 15684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8-pin</a:t>
            </a:r>
          </a:p>
        </p:txBody>
      </p:sp>
      <p:sp>
        <p:nvSpPr>
          <p:cNvPr id="15" name="Speech Bubble: Rectangle with Corners Rounded 14">
            <a:extLst>
              <a:ext uri="{FF2B5EF4-FFF2-40B4-BE49-F238E27FC236}">
                <a16:creationId xmlns:a16="http://schemas.microsoft.com/office/drawing/2014/main" id="{49292E7C-334C-4E6D-8942-E6019067647F}"/>
              </a:ext>
            </a:extLst>
          </p:cNvPr>
          <p:cNvSpPr/>
          <p:nvPr/>
        </p:nvSpPr>
        <p:spPr>
          <a:xfrm>
            <a:off x="5204210" y="1834859"/>
            <a:ext cx="858644" cy="423746"/>
          </a:xfrm>
          <a:prstGeom prst="wedgeRoundRectCallout">
            <a:avLst>
              <a:gd name="adj1" fmla="val 33712"/>
              <a:gd name="adj2" fmla="val 15684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8-pin</a:t>
            </a:r>
          </a:p>
        </p:txBody>
      </p:sp>
      <p:sp>
        <p:nvSpPr>
          <p:cNvPr id="16" name="Speech Bubble: Rectangle with Corners Rounded 15">
            <a:extLst>
              <a:ext uri="{FF2B5EF4-FFF2-40B4-BE49-F238E27FC236}">
                <a16:creationId xmlns:a16="http://schemas.microsoft.com/office/drawing/2014/main" id="{62E96730-7A5C-44F2-A533-7F28D6E1CCC8}"/>
              </a:ext>
            </a:extLst>
          </p:cNvPr>
          <p:cNvSpPr/>
          <p:nvPr/>
        </p:nvSpPr>
        <p:spPr>
          <a:xfrm>
            <a:off x="6062854" y="5748649"/>
            <a:ext cx="858644" cy="423746"/>
          </a:xfrm>
          <a:prstGeom prst="wedgeRoundRectCallout">
            <a:avLst>
              <a:gd name="adj1" fmla="val -40314"/>
              <a:gd name="adj2" fmla="val -14579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8-pin</a:t>
            </a:r>
          </a:p>
        </p:txBody>
      </p:sp>
      <p:sp>
        <p:nvSpPr>
          <p:cNvPr id="17" name="Speech Bubble: Rectangle with Corners Rounded 16">
            <a:extLst>
              <a:ext uri="{FF2B5EF4-FFF2-40B4-BE49-F238E27FC236}">
                <a16:creationId xmlns:a16="http://schemas.microsoft.com/office/drawing/2014/main" id="{48F5FACB-3413-486F-8CA2-128D8601967C}"/>
              </a:ext>
            </a:extLst>
          </p:cNvPr>
          <p:cNvSpPr/>
          <p:nvPr/>
        </p:nvSpPr>
        <p:spPr>
          <a:xfrm>
            <a:off x="4881907" y="5798347"/>
            <a:ext cx="858644" cy="423746"/>
          </a:xfrm>
          <a:prstGeom prst="wedgeRoundRectCallout">
            <a:avLst>
              <a:gd name="adj1" fmla="val -40314"/>
              <a:gd name="adj2" fmla="val -14579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8-pin</a:t>
            </a:r>
          </a:p>
        </p:txBody>
      </p:sp>
      <p:sp>
        <p:nvSpPr>
          <p:cNvPr id="18" name="Speech Bubble: Rectangle with Corners Rounded 17">
            <a:extLst>
              <a:ext uri="{FF2B5EF4-FFF2-40B4-BE49-F238E27FC236}">
                <a16:creationId xmlns:a16="http://schemas.microsoft.com/office/drawing/2014/main" id="{DBB4206B-BAF7-48AF-A818-F13ADFFD3CDE}"/>
              </a:ext>
            </a:extLst>
          </p:cNvPr>
          <p:cNvSpPr/>
          <p:nvPr/>
        </p:nvSpPr>
        <p:spPr>
          <a:xfrm>
            <a:off x="3700960" y="5875945"/>
            <a:ext cx="858644" cy="423746"/>
          </a:xfrm>
          <a:prstGeom prst="wedgeRoundRectCallout">
            <a:avLst>
              <a:gd name="adj1" fmla="val -40314"/>
              <a:gd name="adj2" fmla="val -14579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8-pin</a:t>
            </a:r>
          </a:p>
        </p:txBody>
      </p:sp>
      <p:sp>
        <p:nvSpPr>
          <p:cNvPr id="19" name="Speech Bubble: Rectangle with Corners Rounded 18">
            <a:extLst>
              <a:ext uri="{FF2B5EF4-FFF2-40B4-BE49-F238E27FC236}">
                <a16:creationId xmlns:a16="http://schemas.microsoft.com/office/drawing/2014/main" id="{D7BCC97D-9A60-429A-B38B-C1644987EEBD}"/>
              </a:ext>
            </a:extLst>
          </p:cNvPr>
          <p:cNvSpPr/>
          <p:nvPr/>
        </p:nvSpPr>
        <p:spPr>
          <a:xfrm>
            <a:off x="7191292" y="3785760"/>
            <a:ext cx="858644" cy="423746"/>
          </a:xfrm>
          <a:prstGeom prst="wedgeRoundRectCallout">
            <a:avLst>
              <a:gd name="adj1" fmla="val -100054"/>
              <a:gd name="adj2" fmla="val 4368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36-pin</a:t>
            </a:r>
          </a:p>
        </p:txBody>
      </p:sp>
    </p:spTree>
    <p:extLst>
      <p:ext uri="{BB962C8B-B14F-4D97-AF65-F5344CB8AC3E}">
        <p14:creationId xmlns:p14="http://schemas.microsoft.com/office/powerpoint/2010/main" val="13272975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CDF20C3-B69F-4CA0-B513-F527990B33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7FBB99-2009-4823-B269-C81C33B1EFBA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2C71310-EEEA-4636-9982-1A9DF239EA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Postavi</a:t>
            </a:r>
            <a:r>
              <a:rPr lang="en-GB" dirty="0"/>
              <a:t> dummy </a:t>
            </a:r>
            <a:r>
              <a:rPr lang="en-GB" dirty="0" err="1"/>
              <a:t>ploščico</a:t>
            </a:r>
            <a:r>
              <a:rPr lang="en-GB" dirty="0"/>
              <a:t> </a:t>
            </a:r>
            <a:r>
              <a:rPr lang="en-GB" dirty="0" err="1"/>
              <a:t>gor</a:t>
            </a:r>
            <a:endParaRPr lang="en-SI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668165-4E2A-4507-9C3E-665E2407C4B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SI"/>
              <a:t>2021/2022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A778F2-1687-4F58-A532-65E68C38BF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Uvod v predmet</a:t>
            </a:r>
            <a:endParaRPr lang="en-US" dirty="0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145AF420-8D25-4424-9BE2-3CA97749D075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300" y="1535545"/>
            <a:ext cx="8916988" cy="5023573"/>
          </a:xfrm>
        </p:spPr>
      </p:pic>
    </p:spTree>
    <p:extLst>
      <p:ext uri="{BB962C8B-B14F-4D97-AF65-F5344CB8AC3E}">
        <p14:creationId xmlns:p14="http://schemas.microsoft.com/office/powerpoint/2010/main" val="36462394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DF493AE-F73C-4865-A201-4ED430963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7FBB99-2009-4823-B269-C81C33B1EFBA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38DC867-1B28-475E-9257-DC42B98E1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Trdno</a:t>
            </a:r>
            <a:r>
              <a:rPr lang="en-GB" dirty="0"/>
              <a:t> </a:t>
            </a:r>
            <a:r>
              <a:rPr lang="en-GB" dirty="0" err="1"/>
              <a:t>drži</a:t>
            </a:r>
            <a:r>
              <a:rPr lang="en-GB" dirty="0"/>
              <a:t> </a:t>
            </a:r>
            <a:r>
              <a:rPr lang="en-GB" dirty="0" err="1"/>
              <a:t>skupaj</a:t>
            </a:r>
            <a:r>
              <a:rPr lang="en-GB" dirty="0"/>
              <a:t> in </a:t>
            </a:r>
            <a:r>
              <a:rPr lang="en-GB" dirty="0" err="1"/>
              <a:t>obrni</a:t>
            </a:r>
            <a:r>
              <a:rPr lang="en-GB" dirty="0"/>
              <a:t> okrog</a:t>
            </a:r>
            <a:endParaRPr lang="en-SI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1D2F96-AC04-4B8D-AE86-05A863FFF89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SI"/>
              <a:t>2021/2022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9769E3-BF3C-4E7C-A3F4-25C7F1F11B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Uvod v predmet</a:t>
            </a:r>
            <a:endParaRPr lang="en-US" dirty="0"/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A9C12F18-0BA6-4353-9802-9E4F39C564DF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300" y="1539429"/>
            <a:ext cx="8916988" cy="5015805"/>
          </a:xfrm>
        </p:spPr>
      </p:pic>
    </p:spTree>
    <p:extLst>
      <p:ext uri="{BB962C8B-B14F-4D97-AF65-F5344CB8AC3E}">
        <p14:creationId xmlns:p14="http://schemas.microsoft.com/office/powerpoint/2010/main" val="8076311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1DAE007-006B-41DB-B07C-B32F912C5A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7FBB99-2009-4823-B269-C81C33B1EFBA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A1E072F-A8C0-4782-9C3F-7BF2CFBDA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Zaspajkaj</a:t>
            </a:r>
            <a:r>
              <a:rPr lang="en-GB" dirty="0"/>
              <a:t> </a:t>
            </a:r>
            <a:r>
              <a:rPr lang="en-GB" dirty="0" err="1"/>
              <a:t>konektorje</a:t>
            </a:r>
            <a:endParaRPr lang="en-SI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9E5543-2ECF-4D10-BE50-447BF36F953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SI"/>
              <a:t>2021/2022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D10E8A-5964-495A-8051-CEE2E0C314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Uvod v predmet</a:t>
            </a:r>
            <a:endParaRPr lang="en-US" dirty="0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A84ECD7B-5E17-409B-86F4-F8E8BE6BD0FB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300" y="1550597"/>
            <a:ext cx="8916988" cy="5012519"/>
          </a:xfrm>
        </p:spPr>
      </p:pic>
    </p:spTree>
    <p:extLst>
      <p:ext uri="{BB962C8B-B14F-4D97-AF65-F5344CB8AC3E}">
        <p14:creationId xmlns:p14="http://schemas.microsoft.com/office/powerpoint/2010/main" val="37360568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9C49936-7979-4ADC-99BB-F87B9FCCF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7FBB99-2009-4823-B269-C81C33B1EFBA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8773C81-D86D-4925-A656-4C5BE286D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Zaspajkani</a:t>
            </a:r>
            <a:r>
              <a:rPr lang="en-GB" dirty="0"/>
              <a:t> </a:t>
            </a:r>
            <a:r>
              <a:rPr lang="en-GB" dirty="0" err="1"/>
              <a:t>konektorji</a:t>
            </a:r>
            <a:endParaRPr lang="en-SI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9E213A-03C9-405F-B5B5-D71704872A2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SI"/>
              <a:t>2021/2022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CF9C59-3AA0-4E45-A913-41C3779F3D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Uvod v predmet</a:t>
            </a:r>
            <a:endParaRPr lang="en-US" dirty="0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1E41FCC1-590D-408F-943C-FC1D2F237678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5300" y="1692116"/>
            <a:ext cx="8916988" cy="4710430"/>
          </a:xfrm>
        </p:spPr>
      </p:pic>
    </p:spTree>
    <p:extLst>
      <p:ext uri="{BB962C8B-B14F-4D97-AF65-F5344CB8AC3E}">
        <p14:creationId xmlns:p14="http://schemas.microsoft.com/office/powerpoint/2010/main" val="172339643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redmeti">
  <a:themeElements>
    <a:clrScheme name="Equity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Technic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</a:schemeClr>
            </a:gs>
            <a:gs pos="68000">
              <a:schemeClr val="phClr">
                <a:tint val="77000"/>
              </a:schemeClr>
            </a:gs>
            <a:gs pos="81000">
              <a:schemeClr val="phClr">
                <a:tint val="79000"/>
              </a:schemeClr>
            </a:gs>
            <a:gs pos="86000">
              <a:schemeClr val="phClr">
                <a:tint val="73000"/>
              </a:schemeClr>
            </a:gs>
            <a:gs pos="100000">
              <a:schemeClr val="phClr">
                <a:tint val="3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3000"/>
                <a:satMod val="150000"/>
              </a:schemeClr>
            </a:gs>
            <a:gs pos="25000">
              <a:schemeClr val="phClr">
                <a:tint val="96000"/>
                <a:shade val="80000"/>
                <a:satMod val="105000"/>
              </a:schemeClr>
            </a:gs>
            <a:gs pos="38000">
              <a:schemeClr val="phClr">
                <a:tint val="96000"/>
                <a:shade val="59000"/>
                <a:satMod val="120000"/>
              </a:schemeClr>
            </a:gs>
            <a:gs pos="55000">
              <a:schemeClr val="phClr">
                <a:shade val="57000"/>
                <a:satMod val="120000"/>
              </a:schemeClr>
            </a:gs>
            <a:gs pos="80000">
              <a:schemeClr val="phClr">
                <a:shade val="56000"/>
                <a:satMod val="145000"/>
              </a:schemeClr>
            </a:gs>
            <a:gs pos="88000">
              <a:schemeClr val="phClr">
                <a:shade val="63000"/>
                <a:satMod val="160000"/>
              </a:schemeClr>
            </a:gs>
            <a:gs pos="100000">
              <a:schemeClr val="phClr">
                <a:tint val="99555"/>
                <a:satMod val="155000"/>
              </a:schemeClr>
            </a:gs>
          </a:gsLst>
          <a:lin ang="5400000" scaled="1"/>
        </a:gradFill>
      </a:fillStyleLst>
      <a:lnStyleLst>
        <a:ln w="9525" cap="flat" cmpd="sng" algn="ctr">
          <a:solidFill>
            <a:schemeClr val="phClr">
              <a:shade val="60000"/>
              <a:satMod val="30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</a:effectStyle>
        <a:effectStyle>
          <a:effectLst>
            <a:glow rad="700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</a:effectStyle>
        <a:effectStyle>
          <a:effectLst>
            <a:glow rad="762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  <a:scene3d>
            <a:camera prst="orthographicFront" fov="0">
              <a:rot lat="0" lon="0" rev="0"/>
            </a:camera>
            <a:lightRig rig="harsh" dir="t">
              <a:rot lat="6000000" lon="6000000" rev="0"/>
            </a:lightRig>
          </a:scene3d>
          <a:sp3d contourW="10000" prstMaterial="metal">
            <a:bevelT w="20000" h="9000" prst="softRound"/>
            <a:contourClr>
              <a:schemeClr val="phClr">
                <a:shade val="30000"/>
                <a:satMod val="2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100000">
              <a:schemeClr val="phClr">
                <a:tint val="80000"/>
                <a:satMod val="250000"/>
              </a:schemeClr>
            </a:gs>
            <a:gs pos="60000">
              <a:schemeClr val="phClr">
                <a:shade val="38000"/>
                <a:satMod val="175000"/>
              </a:schemeClr>
            </a:gs>
            <a:gs pos="0">
              <a:schemeClr val="phClr">
                <a:shade val="30000"/>
                <a:satMod val="175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</a:schemeClr>
              <a:schemeClr val="phClr">
                <a:tint val="96000"/>
                <a:satMod val="15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Predmeti</Template>
  <TotalTime>16596</TotalTime>
  <Words>374</Words>
  <Application>Microsoft Office PowerPoint</Application>
  <PresentationFormat>A4 Paper (210x297 mm)</PresentationFormat>
  <Paragraphs>177</Paragraphs>
  <Slides>38</Slides>
  <Notes>1</Notes>
  <HiddenSlides>0</HiddenSlides>
  <MMClips>13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5" baseType="lpstr">
      <vt:lpstr>Arial</vt:lpstr>
      <vt:lpstr>Calibri</vt:lpstr>
      <vt:lpstr>Georgia</vt:lpstr>
      <vt:lpstr>Tahoma</vt:lpstr>
      <vt:lpstr>Times New Roman</vt:lpstr>
      <vt:lpstr>Wingdings 2</vt:lpstr>
      <vt:lpstr>Predmeti</vt:lpstr>
      <vt:lpstr>Osnove mikroprocesorske elektronike</vt:lpstr>
      <vt:lpstr>MiŠKo 3 zgoraj</vt:lpstr>
      <vt:lpstr>MiŠKo 3 spodaj</vt:lpstr>
      <vt:lpstr>Vrstni red</vt:lpstr>
      <vt:lpstr>Vstavi konektorje v tiskano vezje</vt:lpstr>
      <vt:lpstr>Postavi dummy ploščico gor</vt:lpstr>
      <vt:lpstr>Trdno drži skupaj in obrni okrog</vt:lpstr>
      <vt:lpstr>Zaspajkaj konektorje</vt:lpstr>
      <vt:lpstr>Zaspajkani konektorji</vt:lpstr>
      <vt:lpstr>Spajkanje konektorjev</vt:lpstr>
      <vt:lpstr>Spajkanje konektorjev</vt:lpstr>
      <vt:lpstr>LED zgoraj</vt:lpstr>
      <vt:lpstr>LED spodaj</vt:lpstr>
      <vt:lpstr>Pospajkamo najprej eno stran otočkov </vt:lpstr>
      <vt:lpstr>Pospajkamo najprej eno stran otočkov</vt:lpstr>
      <vt:lpstr>Nato prispajkamo LED na eni strani</vt:lpstr>
      <vt:lpstr>LED naj bodo lepo poravnane</vt:lpstr>
      <vt:lpstr>Nato prispajkamo LED še na drugi strani</vt:lpstr>
      <vt:lpstr>Tipke – pospajkamo po en otoček</vt:lpstr>
      <vt:lpstr>Postavimo in zaspajkamo tipko</vt:lpstr>
      <vt:lpstr>Pospajkamo otočke</vt:lpstr>
      <vt:lpstr>Postavimo in zaspajkamo tipke</vt:lpstr>
      <vt:lpstr>Vijačenje vijakov v joystick</vt:lpstr>
      <vt:lpstr>Vijačenje joysticka v PCB in priklop kabla</vt:lpstr>
      <vt:lpstr>Nalepi samolepilni trak na pleksi</vt:lpstr>
      <vt:lpstr>Nalepi samolepilni trak na pleksi</vt:lpstr>
      <vt:lpstr>Nalepi pleksi na MiŠKa</vt:lpstr>
      <vt:lpstr>Nanesi spajkalno pasto</vt:lpstr>
      <vt:lpstr>Nanos spajkalne paste</vt:lpstr>
      <vt:lpstr>Zaspajkaj konektor – pravilno ga obrni!</vt:lpstr>
      <vt:lpstr>Spajkanje konektorja</vt:lpstr>
      <vt:lpstr>Odstranjevanje odvečne spajke</vt:lpstr>
      <vt:lpstr>Zaspajkan konektor zaslona</vt:lpstr>
      <vt:lpstr>Test delovanja</vt:lpstr>
      <vt:lpstr>Odstrani samolepilni trak</vt:lpstr>
      <vt:lpstr>Zalepi zaslon – pazi na poravnavo</vt:lpstr>
      <vt:lpstr>Miško je končan</vt:lpstr>
      <vt:lpstr>Miško je končan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REALIZACIJA ELEKTRONSKIH SKLOPOV</dc:title>
  <dc:creator>mjankovec</dc:creator>
  <cp:lastModifiedBy>Marko Jankovec</cp:lastModifiedBy>
  <cp:revision>561</cp:revision>
  <cp:lastPrinted>2010-11-10T09:50:04Z</cp:lastPrinted>
  <dcterms:created xsi:type="dcterms:W3CDTF">2010-10-19T14:30:03Z</dcterms:created>
  <dcterms:modified xsi:type="dcterms:W3CDTF">2023-02-22T10:58:56Z</dcterms:modified>
</cp:coreProperties>
</file>